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70" r:id="rId3"/>
    <p:sldId id="260" r:id="rId4"/>
    <p:sldId id="292" r:id="rId5"/>
    <p:sldId id="293" r:id="rId6"/>
    <p:sldId id="294" r:id="rId7"/>
    <p:sldId id="280" r:id="rId8"/>
    <p:sldId id="258" r:id="rId9"/>
    <p:sldId id="257" r:id="rId10"/>
    <p:sldId id="263" r:id="rId11"/>
    <p:sldId id="261" r:id="rId12"/>
    <p:sldId id="295" r:id="rId13"/>
    <p:sldId id="296" r:id="rId14"/>
    <p:sldId id="297" r:id="rId15"/>
    <p:sldId id="298" r:id="rId16"/>
    <p:sldId id="299" r:id="rId17"/>
    <p:sldId id="300" r:id="rId18"/>
    <p:sldId id="286" r:id="rId19"/>
    <p:sldId id="301" r:id="rId20"/>
    <p:sldId id="302" r:id="rId21"/>
    <p:sldId id="303" r:id="rId22"/>
    <p:sldId id="305" r:id="rId23"/>
    <p:sldId id="304" r:id="rId24"/>
    <p:sldId id="306" r:id="rId25"/>
    <p:sldId id="307" r:id="rId26"/>
    <p:sldId id="308" r:id="rId27"/>
    <p:sldId id="309" r:id="rId28"/>
    <p:sldId id="310" r:id="rId29"/>
    <p:sldId id="311" r:id="rId30"/>
    <p:sldId id="312" r:id="rId31"/>
    <p:sldId id="313" r:id="rId32"/>
    <p:sldId id="264" r:id="rId33"/>
    <p:sldId id="285"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Open Sans" panose="020B0604020202020204" charset="0"/>
      <p:regular r:id="rId40"/>
      <p:bold r:id="rId41"/>
      <p:italic r:id="rId42"/>
      <p:boldItalic r:id="rId43"/>
    </p:embeddedFont>
    <p:embeddedFont>
      <p:font typeface="Alic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549B8-F73E-4131-8A82-92C22D51CFB8}">
  <a:tblStyle styleId="{484549B8-F73E-4131-8A82-92C22D51CF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654"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7" name="Google Shape;8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75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707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98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67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02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01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0" name="Google Shape;9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7" name="Google Shape;116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969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13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104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2" name="Google Shape;183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8" name="Google Shape;4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5"/>
        <p:cNvGrpSpPr/>
        <p:nvPr/>
      </p:nvGrpSpPr>
      <p:grpSpPr>
        <a:xfrm>
          <a:off x="0" y="0"/>
          <a:ext cx="0" cy="0"/>
          <a:chOff x="0" y="0"/>
          <a:chExt cx="0" cy="0"/>
        </a:xfrm>
      </p:grpSpPr>
      <p:sp>
        <p:nvSpPr>
          <p:cNvPr id="346" name="Google Shape;346;p11"/>
          <p:cNvSpPr txBox="1">
            <a:spLocks noGrp="1"/>
          </p:cNvSpPr>
          <p:nvPr>
            <p:ph type="title"/>
          </p:nvPr>
        </p:nvSpPr>
        <p:spPr>
          <a:xfrm>
            <a:off x="976025" y="988025"/>
            <a:ext cx="1478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500"/>
              <a:buNone/>
              <a:defRPr sz="7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11"/>
          <p:cNvSpPr txBox="1">
            <a:spLocks noGrp="1"/>
          </p:cNvSpPr>
          <p:nvPr>
            <p:ph type="body" idx="1"/>
          </p:nvPr>
        </p:nvSpPr>
        <p:spPr>
          <a:xfrm rot="5400000">
            <a:off x="5922800" y="3621700"/>
            <a:ext cx="4526100" cy="45687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348" name="Google Shape;348;p11"/>
          <p:cNvGrpSpPr/>
          <p:nvPr/>
        </p:nvGrpSpPr>
        <p:grpSpPr>
          <a:xfrm rot="10786707">
            <a:off x="15095529" y="-7266473"/>
            <a:ext cx="6527063" cy="10619128"/>
            <a:chOff x="5" y="9"/>
            <a:chExt cx="8702685" cy="14158731"/>
          </a:xfrm>
        </p:grpSpPr>
        <p:grpSp>
          <p:nvGrpSpPr>
            <p:cNvPr id="349" name="Google Shape;349;p11"/>
            <p:cNvGrpSpPr/>
            <p:nvPr/>
          </p:nvGrpSpPr>
          <p:grpSpPr>
            <a:xfrm rot="10800000">
              <a:off x="5" y="9"/>
              <a:ext cx="8702685" cy="14158731"/>
              <a:chOff x="0" y="0"/>
              <a:chExt cx="660400" cy="1074430"/>
            </a:xfrm>
          </p:grpSpPr>
          <p:sp>
            <p:nvSpPr>
              <p:cNvPr id="350" name="Google Shape;350;p11"/>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1"/>
            <p:cNvGrpSpPr/>
            <p:nvPr/>
          </p:nvGrpSpPr>
          <p:grpSpPr>
            <a:xfrm rot="10800000">
              <a:off x="582569" y="585000"/>
              <a:ext cx="7537541" cy="12832253"/>
              <a:chOff x="0" y="0"/>
              <a:chExt cx="660400" cy="1124295"/>
            </a:xfrm>
          </p:grpSpPr>
          <p:sp>
            <p:nvSpPr>
              <p:cNvPr id="353" name="Google Shape;353;p11"/>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1"/>
            <p:cNvGrpSpPr/>
            <p:nvPr/>
          </p:nvGrpSpPr>
          <p:grpSpPr>
            <a:xfrm rot="10800000">
              <a:off x="1233052" y="1309633"/>
              <a:ext cx="6236619" cy="11291549"/>
              <a:chOff x="0" y="0"/>
              <a:chExt cx="660400" cy="1195670"/>
            </a:xfrm>
          </p:grpSpPr>
          <p:sp>
            <p:nvSpPr>
              <p:cNvPr id="356" name="Google Shape;356;p11"/>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1"/>
            <p:cNvGrpSpPr/>
            <p:nvPr/>
          </p:nvGrpSpPr>
          <p:grpSpPr>
            <a:xfrm rot="10800000">
              <a:off x="1893450" y="2171675"/>
              <a:ext cx="4915819" cy="9763499"/>
              <a:chOff x="0" y="0"/>
              <a:chExt cx="660400" cy="1311646"/>
            </a:xfrm>
          </p:grpSpPr>
          <p:sp>
            <p:nvSpPr>
              <p:cNvPr id="359" name="Google Shape;359;p11"/>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1"/>
            <p:cNvGrpSpPr/>
            <p:nvPr/>
          </p:nvGrpSpPr>
          <p:grpSpPr>
            <a:xfrm rot="10800000">
              <a:off x="2448404" y="2794214"/>
              <a:ext cx="3805885" cy="8513789"/>
              <a:chOff x="0" y="0"/>
              <a:chExt cx="660400" cy="1477319"/>
            </a:xfrm>
          </p:grpSpPr>
          <p:sp>
            <p:nvSpPr>
              <p:cNvPr id="362" name="Google Shape;362;p11"/>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4" name="Google Shape;364;p11"/>
            <p:cNvGrpSpPr/>
            <p:nvPr/>
          </p:nvGrpSpPr>
          <p:grpSpPr>
            <a:xfrm rot="10800000">
              <a:off x="2930052" y="3421392"/>
              <a:ext cx="2842560" cy="7318971"/>
              <a:chOff x="0" y="0"/>
              <a:chExt cx="660400" cy="1700386"/>
            </a:xfrm>
          </p:grpSpPr>
          <p:sp>
            <p:nvSpPr>
              <p:cNvPr id="365" name="Google Shape;365;p11"/>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67" name="Google Shape;367;p11"/>
          <p:cNvGrpSpPr/>
          <p:nvPr/>
        </p:nvGrpSpPr>
        <p:grpSpPr>
          <a:xfrm rot="10800000">
            <a:off x="-3774272" y="7182334"/>
            <a:ext cx="6526997" cy="10619021"/>
            <a:chOff x="0" y="0"/>
            <a:chExt cx="660400" cy="1074430"/>
          </a:xfrm>
        </p:grpSpPr>
        <p:sp>
          <p:nvSpPr>
            <p:cNvPr id="368" name="Google Shape;368;p11"/>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11"/>
          <p:cNvGrpSpPr/>
          <p:nvPr/>
        </p:nvGrpSpPr>
        <p:grpSpPr>
          <a:xfrm rot="10800000">
            <a:off x="-3337366" y="7621049"/>
            <a:ext cx="5653156" cy="9624190"/>
            <a:chOff x="0" y="0"/>
            <a:chExt cx="660400" cy="1124295"/>
          </a:xfrm>
        </p:grpSpPr>
        <p:sp>
          <p:nvSpPr>
            <p:cNvPr id="371" name="Google Shape;371;p11"/>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11"/>
          <p:cNvGrpSpPr/>
          <p:nvPr/>
        </p:nvGrpSpPr>
        <p:grpSpPr>
          <a:xfrm rot="10800000">
            <a:off x="-2849520" y="8164496"/>
            <a:ext cx="4677481" cy="8468691"/>
            <a:chOff x="0" y="0"/>
            <a:chExt cx="660400" cy="1195670"/>
          </a:xfrm>
        </p:grpSpPr>
        <p:sp>
          <p:nvSpPr>
            <p:cNvPr id="374" name="Google Shape;374;p11"/>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6" name="Google Shape;376;p11"/>
          <p:cNvGrpSpPr/>
          <p:nvPr/>
        </p:nvGrpSpPr>
        <p:grpSpPr>
          <a:xfrm rot="10800000">
            <a:off x="-2354222" y="8737513"/>
            <a:ext cx="3686881" cy="7322657"/>
            <a:chOff x="0" y="0"/>
            <a:chExt cx="660400" cy="1311646"/>
          </a:xfrm>
        </p:grpSpPr>
        <p:sp>
          <p:nvSpPr>
            <p:cNvPr id="377" name="Google Shape;377;p11"/>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9" name="Google Shape;379;p11"/>
          <p:cNvGrpSpPr/>
          <p:nvPr/>
        </p:nvGrpSpPr>
        <p:grpSpPr>
          <a:xfrm rot="10800000">
            <a:off x="-1938023" y="9277886"/>
            <a:ext cx="2854447" cy="6385416"/>
            <a:chOff x="0" y="0"/>
            <a:chExt cx="660400" cy="1477319"/>
          </a:xfrm>
        </p:grpSpPr>
        <p:sp>
          <p:nvSpPr>
            <p:cNvPr id="380" name="Google Shape;380;p11"/>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11"/>
          <p:cNvGrpSpPr/>
          <p:nvPr/>
        </p:nvGrpSpPr>
        <p:grpSpPr>
          <a:xfrm rot="10800000">
            <a:off x="-1576736" y="9748386"/>
            <a:ext cx="2131903" cy="5489186"/>
            <a:chOff x="0" y="0"/>
            <a:chExt cx="660400" cy="1700386"/>
          </a:xfrm>
        </p:grpSpPr>
        <p:sp>
          <p:nvSpPr>
            <p:cNvPr id="383" name="Google Shape;383;p11"/>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txBox="1"/>
            <p:nvPr/>
          </p:nvSpPr>
          <p:spPr>
            <a:xfrm>
              <a:off x="0" y="0"/>
              <a:ext cx="660300" cy="685800"/>
            </a:xfrm>
            <a:prstGeom prst="rect">
              <a:avLst/>
            </a:prstGeom>
            <a:noFill/>
            <a:ln w="9525" cap="flat" cmpd="sng">
              <a:solidFill>
                <a:schemeClr val="accent2"/>
              </a:solidFill>
              <a:prstDash val="solid"/>
              <a:round/>
              <a:headEnd type="none" w="sm" len="sm"/>
              <a:tailEnd type="none" w="sm" len="sm"/>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5"/>
        <p:cNvGrpSpPr/>
        <p:nvPr/>
      </p:nvGrpSpPr>
      <p:grpSpPr>
        <a:xfrm>
          <a:off x="0" y="0"/>
          <a:ext cx="0" cy="0"/>
          <a:chOff x="0" y="0"/>
          <a:chExt cx="0" cy="0"/>
        </a:xfrm>
      </p:grpSpPr>
      <p:sp>
        <p:nvSpPr>
          <p:cNvPr id="386" name="Google Shape;386;p12"/>
          <p:cNvSpPr txBox="1">
            <a:spLocks noGrp="1"/>
          </p:cNvSpPr>
          <p:nvPr>
            <p:ph type="title"/>
          </p:nvPr>
        </p:nvSpPr>
        <p:spPr>
          <a:xfrm rot="5400000">
            <a:off x="8817525" y="3907363"/>
            <a:ext cx="58515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12"/>
          <p:cNvSpPr txBox="1">
            <a:spLocks noGrp="1"/>
          </p:cNvSpPr>
          <p:nvPr>
            <p:ph type="body" idx="1"/>
          </p:nvPr>
        </p:nvSpPr>
        <p:spPr>
          <a:xfrm rot="5400000">
            <a:off x="3843350" y="1926151"/>
            <a:ext cx="58515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388" name="Google Shape;388;p12"/>
          <p:cNvGrpSpPr/>
          <p:nvPr/>
        </p:nvGrpSpPr>
        <p:grpSpPr>
          <a:xfrm rot="10786707">
            <a:off x="15095529" y="-7266473"/>
            <a:ext cx="6527063" cy="10619128"/>
            <a:chOff x="5" y="9"/>
            <a:chExt cx="8702685" cy="14158731"/>
          </a:xfrm>
        </p:grpSpPr>
        <p:grpSp>
          <p:nvGrpSpPr>
            <p:cNvPr id="389" name="Google Shape;389;p12"/>
            <p:cNvGrpSpPr/>
            <p:nvPr/>
          </p:nvGrpSpPr>
          <p:grpSpPr>
            <a:xfrm rot="10800000">
              <a:off x="5" y="9"/>
              <a:ext cx="8702685" cy="14158731"/>
              <a:chOff x="0" y="0"/>
              <a:chExt cx="660400" cy="1074430"/>
            </a:xfrm>
          </p:grpSpPr>
          <p:sp>
            <p:nvSpPr>
              <p:cNvPr id="390" name="Google Shape;390;p12"/>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2" name="Google Shape;392;p12"/>
            <p:cNvGrpSpPr/>
            <p:nvPr/>
          </p:nvGrpSpPr>
          <p:grpSpPr>
            <a:xfrm rot="10800000">
              <a:off x="582569" y="585000"/>
              <a:ext cx="7537541" cy="12832253"/>
              <a:chOff x="0" y="0"/>
              <a:chExt cx="660400" cy="1124295"/>
            </a:xfrm>
          </p:grpSpPr>
          <p:sp>
            <p:nvSpPr>
              <p:cNvPr id="393" name="Google Shape;393;p12"/>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5" name="Google Shape;395;p12"/>
            <p:cNvGrpSpPr/>
            <p:nvPr/>
          </p:nvGrpSpPr>
          <p:grpSpPr>
            <a:xfrm rot="10800000">
              <a:off x="1233052" y="1309633"/>
              <a:ext cx="6236619" cy="11291549"/>
              <a:chOff x="0" y="0"/>
              <a:chExt cx="660400" cy="1195670"/>
            </a:xfrm>
          </p:grpSpPr>
          <p:sp>
            <p:nvSpPr>
              <p:cNvPr id="396" name="Google Shape;396;p12"/>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8" name="Google Shape;398;p12"/>
            <p:cNvGrpSpPr/>
            <p:nvPr/>
          </p:nvGrpSpPr>
          <p:grpSpPr>
            <a:xfrm rot="10800000">
              <a:off x="1893450" y="2171675"/>
              <a:ext cx="4915819" cy="9763499"/>
              <a:chOff x="0" y="0"/>
              <a:chExt cx="660400" cy="1311646"/>
            </a:xfrm>
          </p:grpSpPr>
          <p:sp>
            <p:nvSpPr>
              <p:cNvPr id="399" name="Google Shape;399;p12"/>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1" name="Google Shape;401;p12"/>
            <p:cNvGrpSpPr/>
            <p:nvPr/>
          </p:nvGrpSpPr>
          <p:grpSpPr>
            <a:xfrm rot="10800000">
              <a:off x="2448404" y="2794214"/>
              <a:ext cx="3805885" cy="8513789"/>
              <a:chOff x="0" y="0"/>
              <a:chExt cx="660400" cy="1477319"/>
            </a:xfrm>
          </p:grpSpPr>
          <p:sp>
            <p:nvSpPr>
              <p:cNvPr id="402" name="Google Shape;402;p12"/>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4" name="Google Shape;404;p12"/>
            <p:cNvGrpSpPr/>
            <p:nvPr/>
          </p:nvGrpSpPr>
          <p:grpSpPr>
            <a:xfrm rot="10800000">
              <a:off x="2930052" y="3421392"/>
              <a:ext cx="2842560" cy="7318971"/>
              <a:chOff x="0" y="0"/>
              <a:chExt cx="660400" cy="1700386"/>
            </a:xfrm>
          </p:grpSpPr>
          <p:sp>
            <p:nvSpPr>
              <p:cNvPr id="405" name="Google Shape;405;p12"/>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2"/>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2"/>
          <p:cNvGrpSpPr/>
          <p:nvPr/>
        </p:nvGrpSpPr>
        <p:grpSpPr>
          <a:xfrm rot="10800000">
            <a:off x="-3774272" y="7182334"/>
            <a:ext cx="6526997" cy="10619021"/>
            <a:chOff x="0" y="0"/>
            <a:chExt cx="660400" cy="1074430"/>
          </a:xfrm>
        </p:grpSpPr>
        <p:sp>
          <p:nvSpPr>
            <p:cNvPr id="408" name="Google Shape;408;p12"/>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0" name="Google Shape;410;p12"/>
          <p:cNvGrpSpPr/>
          <p:nvPr/>
        </p:nvGrpSpPr>
        <p:grpSpPr>
          <a:xfrm rot="10800000">
            <a:off x="-3337366" y="7621049"/>
            <a:ext cx="5653156" cy="9624190"/>
            <a:chOff x="0" y="0"/>
            <a:chExt cx="660400" cy="1124295"/>
          </a:xfrm>
        </p:grpSpPr>
        <p:sp>
          <p:nvSpPr>
            <p:cNvPr id="411" name="Google Shape;411;p12"/>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3" name="Google Shape;413;p12"/>
          <p:cNvGrpSpPr/>
          <p:nvPr/>
        </p:nvGrpSpPr>
        <p:grpSpPr>
          <a:xfrm rot="10800000">
            <a:off x="-2849520" y="8164496"/>
            <a:ext cx="4677481" cy="8468691"/>
            <a:chOff x="0" y="0"/>
            <a:chExt cx="660400" cy="1195670"/>
          </a:xfrm>
        </p:grpSpPr>
        <p:sp>
          <p:nvSpPr>
            <p:cNvPr id="414" name="Google Shape;414;p12"/>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6" name="Google Shape;416;p12"/>
          <p:cNvGrpSpPr/>
          <p:nvPr/>
        </p:nvGrpSpPr>
        <p:grpSpPr>
          <a:xfrm rot="10800000">
            <a:off x="-2354222" y="8737513"/>
            <a:ext cx="3686881" cy="7322657"/>
            <a:chOff x="0" y="0"/>
            <a:chExt cx="660400" cy="1311646"/>
          </a:xfrm>
        </p:grpSpPr>
        <p:sp>
          <p:nvSpPr>
            <p:cNvPr id="417" name="Google Shape;417;p12"/>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9" name="Google Shape;419;p12"/>
          <p:cNvGrpSpPr/>
          <p:nvPr/>
        </p:nvGrpSpPr>
        <p:grpSpPr>
          <a:xfrm rot="10800000">
            <a:off x="-1938023" y="9277886"/>
            <a:ext cx="2854447" cy="6385416"/>
            <a:chOff x="0" y="0"/>
            <a:chExt cx="660400" cy="1477319"/>
          </a:xfrm>
        </p:grpSpPr>
        <p:sp>
          <p:nvSpPr>
            <p:cNvPr id="420" name="Google Shape;420;p12"/>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2" name="Google Shape;422;p12"/>
          <p:cNvGrpSpPr/>
          <p:nvPr/>
        </p:nvGrpSpPr>
        <p:grpSpPr>
          <a:xfrm rot="10800000">
            <a:off x="-1576736" y="9748386"/>
            <a:ext cx="2131903" cy="5489186"/>
            <a:chOff x="0" y="0"/>
            <a:chExt cx="660400" cy="1700386"/>
          </a:xfrm>
        </p:grpSpPr>
        <p:sp>
          <p:nvSpPr>
            <p:cNvPr id="423" name="Google Shape;423;p12"/>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2"/>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grpSp>
        <p:nvGrpSpPr>
          <p:cNvPr id="10" name="Google Shape;10;p3"/>
          <p:cNvGrpSpPr/>
          <p:nvPr/>
        </p:nvGrpSpPr>
        <p:grpSpPr>
          <a:xfrm>
            <a:off x="15024495" y="6273862"/>
            <a:ext cx="6527014" cy="10619048"/>
            <a:chOff x="5" y="9"/>
            <a:chExt cx="8702685" cy="14158731"/>
          </a:xfrm>
        </p:grpSpPr>
        <p:grpSp>
          <p:nvGrpSpPr>
            <p:cNvPr id="11" name="Google Shape;11;p3"/>
            <p:cNvGrpSpPr/>
            <p:nvPr/>
          </p:nvGrpSpPr>
          <p:grpSpPr>
            <a:xfrm rot="10800000">
              <a:off x="5" y="9"/>
              <a:ext cx="8702685" cy="14158731"/>
              <a:chOff x="0" y="0"/>
              <a:chExt cx="660400" cy="1074430"/>
            </a:xfrm>
          </p:grpSpPr>
          <p:sp>
            <p:nvSpPr>
              <p:cNvPr id="12" name="Google Shape;12;p3"/>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14;p3"/>
            <p:cNvGrpSpPr/>
            <p:nvPr/>
          </p:nvGrpSpPr>
          <p:grpSpPr>
            <a:xfrm rot="10800000">
              <a:off x="582569" y="663232"/>
              <a:ext cx="7537541" cy="12832253"/>
              <a:chOff x="0" y="0"/>
              <a:chExt cx="660400" cy="1124295"/>
            </a:xfrm>
          </p:grpSpPr>
          <p:sp>
            <p:nvSpPr>
              <p:cNvPr id="15" name="Google Shape;15;p3"/>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 name="Google Shape;17;p3"/>
            <p:cNvGrpSpPr/>
            <p:nvPr/>
          </p:nvGrpSpPr>
          <p:grpSpPr>
            <a:xfrm rot="10800000">
              <a:off x="1233052" y="1433623"/>
              <a:ext cx="6236619" cy="11291549"/>
              <a:chOff x="0" y="0"/>
              <a:chExt cx="660400" cy="1195670"/>
            </a:xfrm>
          </p:grpSpPr>
          <p:sp>
            <p:nvSpPr>
              <p:cNvPr id="18" name="Google Shape;18;p3"/>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rot="10800000">
              <a:off x="1893450" y="2197651"/>
              <a:ext cx="4915819" cy="9763499"/>
              <a:chOff x="0" y="0"/>
              <a:chExt cx="660400" cy="1311646"/>
            </a:xfrm>
          </p:grpSpPr>
          <p:sp>
            <p:nvSpPr>
              <p:cNvPr id="21" name="Google Shape;21;p3"/>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rot="10800000">
              <a:off x="2448404" y="2822477"/>
              <a:ext cx="3805885" cy="8513789"/>
              <a:chOff x="0" y="0"/>
              <a:chExt cx="660400" cy="1477319"/>
            </a:xfrm>
          </p:grpSpPr>
          <p:sp>
            <p:nvSpPr>
              <p:cNvPr id="24" name="Google Shape;24;p3"/>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rot="10800000">
              <a:off x="2930052" y="3419853"/>
              <a:ext cx="2842560" cy="7318971"/>
              <a:chOff x="0" y="0"/>
              <a:chExt cx="660400" cy="1700386"/>
            </a:xfrm>
          </p:grpSpPr>
          <p:sp>
            <p:nvSpPr>
              <p:cNvPr id="27" name="Google Shape;27;p3"/>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 name="Google Shape;29;p3"/>
          <p:cNvGrpSpPr/>
          <p:nvPr/>
        </p:nvGrpSpPr>
        <p:grpSpPr>
          <a:xfrm>
            <a:off x="-2780907" y="-3332313"/>
            <a:ext cx="6568142" cy="10644278"/>
            <a:chOff x="1" y="-1"/>
            <a:chExt cx="8757522" cy="14192370"/>
          </a:xfrm>
        </p:grpSpPr>
        <p:grpSp>
          <p:nvGrpSpPr>
            <p:cNvPr id="30" name="Google Shape;30;p3"/>
            <p:cNvGrpSpPr/>
            <p:nvPr/>
          </p:nvGrpSpPr>
          <p:grpSpPr>
            <a:xfrm rot="-13331">
              <a:off x="27420" y="16819"/>
              <a:ext cx="8702685" cy="14158730"/>
              <a:chOff x="0" y="0"/>
              <a:chExt cx="660400" cy="1074430"/>
            </a:xfrm>
          </p:grpSpPr>
          <p:sp>
            <p:nvSpPr>
              <p:cNvPr id="31" name="Google Shape;31;p3"/>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33;p3"/>
            <p:cNvGrpSpPr/>
            <p:nvPr/>
          </p:nvGrpSpPr>
          <p:grpSpPr>
            <a:xfrm rot="-13343">
              <a:off x="610023" y="680061"/>
              <a:ext cx="7537532" cy="12832238"/>
              <a:chOff x="0" y="0"/>
              <a:chExt cx="660400" cy="1124295"/>
            </a:xfrm>
          </p:grpSpPr>
          <p:sp>
            <p:nvSpPr>
              <p:cNvPr id="34" name="Google Shape;34;p3"/>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 name="Google Shape;36;p3"/>
            <p:cNvGrpSpPr/>
            <p:nvPr/>
          </p:nvGrpSpPr>
          <p:grpSpPr>
            <a:xfrm rot="-13323">
              <a:off x="1260427" y="1450394"/>
              <a:ext cx="6236666" cy="11291634"/>
              <a:chOff x="0" y="0"/>
              <a:chExt cx="660400" cy="1195670"/>
            </a:xfrm>
          </p:grpSpPr>
          <p:sp>
            <p:nvSpPr>
              <p:cNvPr id="37" name="Google Shape;37;p3"/>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3"/>
            <p:cNvGrpSpPr/>
            <p:nvPr/>
          </p:nvGrpSpPr>
          <p:grpSpPr>
            <a:xfrm rot="-13347">
              <a:off x="1920864" y="2214399"/>
              <a:ext cx="4915857" cy="9763573"/>
              <a:chOff x="0" y="0"/>
              <a:chExt cx="660400" cy="1311646"/>
            </a:xfrm>
          </p:grpSpPr>
          <p:sp>
            <p:nvSpPr>
              <p:cNvPr id="40" name="Google Shape;40;p3"/>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 name="Google Shape;42;p3"/>
            <p:cNvGrpSpPr/>
            <p:nvPr/>
          </p:nvGrpSpPr>
          <p:grpSpPr>
            <a:xfrm rot="-13302">
              <a:off x="2475786" y="2839309"/>
              <a:ext cx="3805914" cy="8513853"/>
              <a:chOff x="0" y="0"/>
              <a:chExt cx="660400" cy="1477319"/>
            </a:xfrm>
          </p:grpSpPr>
          <p:sp>
            <p:nvSpPr>
              <p:cNvPr id="43" name="Google Shape;43;p3"/>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 name="Google Shape;45;p3"/>
            <p:cNvGrpSpPr/>
            <p:nvPr/>
          </p:nvGrpSpPr>
          <p:grpSpPr>
            <a:xfrm rot="-13338">
              <a:off x="2957506" y="3436733"/>
              <a:ext cx="2842515" cy="7318857"/>
              <a:chOff x="0" y="0"/>
              <a:chExt cx="660400" cy="1700386"/>
            </a:xfrm>
          </p:grpSpPr>
          <p:sp>
            <p:nvSpPr>
              <p:cNvPr id="46" name="Google Shape;46;p3"/>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 name="Google Shape;48;p3"/>
          <p:cNvGrpSpPr/>
          <p:nvPr/>
        </p:nvGrpSpPr>
        <p:grpSpPr>
          <a:xfrm>
            <a:off x="1028700" y="1028700"/>
            <a:ext cx="16230707" cy="8229655"/>
            <a:chOff x="0" y="0"/>
            <a:chExt cx="4274726" cy="2167467"/>
          </a:xfrm>
        </p:grpSpPr>
        <p:sp>
          <p:nvSpPr>
            <p:cNvPr id="49" name="Google Shape;49;p3"/>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50" name="Google Shape;50;p3"/>
            <p:cNvSpPr txBox="1"/>
            <p:nvPr/>
          </p:nvSpPr>
          <p:spPr>
            <a:xfrm>
              <a:off x="0" y="0"/>
              <a:ext cx="812700" cy="8127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 name="Google Shape;51;p3"/>
          <p:cNvSpPr/>
          <p:nvPr/>
        </p:nvSpPr>
        <p:spPr>
          <a:xfrm>
            <a:off x="1509264" y="1566144"/>
            <a:ext cx="15312799" cy="7237795"/>
          </a:xfrm>
          <a:custGeom>
            <a:avLst/>
            <a:gdLst/>
            <a:ahLst/>
            <a:cxnLst/>
            <a:rect l="l" t="t" r="r" b="b"/>
            <a:pathLst>
              <a:path w="4032974" h="1906238" extrusionOk="0">
                <a:moveTo>
                  <a:pt x="0" y="0"/>
                </a:moveTo>
                <a:lnTo>
                  <a:pt x="4032974" y="0"/>
                </a:lnTo>
                <a:lnTo>
                  <a:pt x="4032974" y="1906238"/>
                </a:lnTo>
                <a:lnTo>
                  <a:pt x="0" y="1906238"/>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52" name="Google Shape;52;p3"/>
          <p:cNvSpPr txBox="1">
            <a:spLocks noGrp="1"/>
          </p:cNvSpPr>
          <p:nvPr>
            <p:ph type="ctrTitle"/>
          </p:nvPr>
        </p:nvSpPr>
        <p:spPr>
          <a:xfrm>
            <a:off x="3506800" y="3259225"/>
            <a:ext cx="10760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1000"/>
              <a:buFont typeface="Alice"/>
              <a:buNone/>
              <a:defRPr sz="11000">
                <a:latin typeface="Alice"/>
                <a:ea typeface="Alice"/>
                <a:cs typeface="Alice"/>
                <a:sym typeface="Ali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
          <p:cNvSpPr txBox="1">
            <a:spLocks noGrp="1"/>
          </p:cNvSpPr>
          <p:nvPr>
            <p:ph type="subTitle" idx="1"/>
          </p:nvPr>
        </p:nvSpPr>
        <p:spPr>
          <a:xfrm>
            <a:off x="5478900" y="601445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600"/>
              <a:buFont typeface="Open Sans"/>
              <a:buNone/>
              <a:defRPr sz="3600">
                <a:solidFill>
                  <a:srgbClr val="888888"/>
                </a:solidFill>
                <a:latin typeface="Open Sans"/>
                <a:ea typeface="Open Sans"/>
                <a:cs typeface="Open Sans"/>
                <a:sym typeface="Open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2"/>
        </a:solidFill>
        <a:effectLst/>
      </p:bgPr>
    </p:bg>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916425" y="1150150"/>
            <a:ext cx="130527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7500"/>
              <a:buFont typeface="Alice"/>
              <a:buNone/>
              <a:defRPr sz="7500">
                <a:solidFill>
                  <a:schemeClr val="lt1"/>
                </a:solidFill>
                <a:latin typeface="Alice"/>
                <a:ea typeface="Alice"/>
                <a:cs typeface="Alice"/>
                <a:sym typeface="Ali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
          <p:cNvSpPr txBox="1">
            <a:spLocks noGrp="1"/>
          </p:cNvSpPr>
          <p:nvPr>
            <p:ph type="body" idx="1"/>
          </p:nvPr>
        </p:nvSpPr>
        <p:spPr>
          <a:xfrm>
            <a:off x="5807400" y="3487175"/>
            <a:ext cx="8229600" cy="4526100"/>
          </a:xfrm>
          <a:prstGeom prst="rect">
            <a:avLst/>
          </a:prstGeom>
          <a:noFill/>
          <a:ln>
            <a:noFill/>
          </a:ln>
        </p:spPr>
        <p:txBody>
          <a:bodyPr spcFirstLastPara="1" wrap="square" lIns="91425" tIns="45700" rIns="91425" bIns="45700" anchor="t" anchorCtr="0">
            <a:normAutofit/>
          </a:bodyPr>
          <a:lstStyle>
            <a:lvl1pPr marL="457200" lvl="0"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1pPr>
            <a:lvl2pPr marL="914400" lvl="1"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2pPr>
            <a:lvl3pPr marL="1371600" lvl="2"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3pPr>
            <a:lvl4pPr marL="1828800" lvl="3"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4pPr>
            <a:lvl5pPr marL="2286000" lvl="4"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5pPr>
            <a:lvl6pPr marL="2743200" lvl="5"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6pPr>
            <a:lvl7pPr marL="3200400" lvl="6"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7pPr>
            <a:lvl8pPr marL="3657600" lvl="7"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8pPr>
            <a:lvl9pPr marL="4114800" lvl="8" indent="-419100" algn="l">
              <a:spcBef>
                <a:spcPts val="360"/>
              </a:spcBef>
              <a:spcAft>
                <a:spcPts val="0"/>
              </a:spcAft>
              <a:buClr>
                <a:schemeClr val="dk1"/>
              </a:buClr>
              <a:buSzPts val="3000"/>
              <a:buFont typeface="Open Sans"/>
              <a:buChar char="•"/>
              <a:defRPr sz="3000">
                <a:latin typeface="Open Sans"/>
                <a:ea typeface="Open Sans"/>
                <a:cs typeface="Open Sans"/>
                <a:sym typeface="Open Sans"/>
              </a:defRPr>
            </a:lvl9pPr>
          </a:lstStyle>
          <a:p>
            <a:endParaRPr/>
          </a:p>
        </p:txBody>
      </p:sp>
      <p:grpSp>
        <p:nvGrpSpPr>
          <p:cNvPr id="57" name="Google Shape;57;p4"/>
          <p:cNvGrpSpPr/>
          <p:nvPr/>
        </p:nvGrpSpPr>
        <p:grpSpPr>
          <a:xfrm rot="10786707">
            <a:off x="15045066" y="-5690480"/>
            <a:ext cx="6527063" cy="10619128"/>
            <a:chOff x="5" y="9"/>
            <a:chExt cx="8702685" cy="14158731"/>
          </a:xfrm>
        </p:grpSpPr>
        <p:grpSp>
          <p:nvGrpSpPr>
            <p:cNvPr id="58" name="Google Shape;58;p4"/>
            <p:cNvGrpSpPr/>
            <p:nvPr/>
          </p:nvGrpSpPr>
          <p:grpSpPr>
            <a:xfrm rot="10800000">
              <a:off x="5" y="9"/>
              <a:ext cx="8702685" cy="14158731"/>
              <a:chOff x="0" y="0"/>
              <a:chExt cx="660400" cy="1074430"/>
            </a:xfrm>
          </p:grpSpPr>
          <p:sp>
            <p:nvSpPr>
              <p:cNvPr id="59" name="Google Shape;59;p4"/>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 name="Google Shape;61;p4"/>
            <p:cNvGrpSpPr/>
            <p:nvPr/>
          </p:nvGrpSpPr>
          <p:grpSpPr>
            <a:xfrm rot="10800000">
              <a:off x="582569" y="585000"/>
              <a:ext cx="7537541" cy="12832253"/>
              <a:chOff x="0" y="0"/>
              <a:chExt cx="660400" cy="1124295"/>
            </a:xfrm>
          </p:grpSpPr>
          <p:sp>
            <p:nvSpPr>
              <p:cNvPr id="62" name="Google Shape;62;p4"/>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rot="10800000">
              <a:off x="1233052" y="1309633"/>
              <a:ext cx="6236619" cy="11291549"/>
              <a:chOff x="0" y="0"/>
              <a:chExt cx="660400" cy="1195670"/>
            </a:xfrm>
          </p:grpSpPr>
          <p:sp>
            <p:nvSpPr>
              <p:cNvPr id="65" name="Google Shape;65;p4"/>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rot="10800000">
              <a:off x="1893450" y="2171675"/>
              <a:ext cx="4915819" cy="9763499"/>
              <a:chOff x="0" y="0"/>
              <a:chExt cx="660400" cy="1311646"/>
            </a:xfrm>
          </p:grpSpPr>
          <p:sp>
            <p:nvSpPr>
              <p:cNvPr id="68" name="Google Shape;68;p4"/>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rot="10800000">
              <a:off x="2448404" y="2794214"/>
              <a:ext cx="3805885" cy="8513789"/>
              <a:chOff x="0" y="0"/>
              <a:chExt cx="660400" cy="1477319"/>
            </a:xfrm>
          </p:grpSpPr>
          <p:sp>
            <p:nvSpPr>
              <p:cNvPr id="71" name="Google Shape;71;p4"/>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rot="10800000">
              <a:off x="2930052" y="3421392"/>
              <a:ext cx="2842560" cy="7318971"/>
              <a:chOff x="0" y="0"/>
              <a:chExt cx="660400" cy="1700386"/>
            </a:xfrm>
          </p:grpSpPr>
          <p:sp>
            <p:nvSpPr>
              <p:cNvPr id="74" name="Google Shape;74;p4"/>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 name="Google Shape;76;p4"/>
          <p:cNvGrpSpPr/>
          <p:nvPr/>
        </p:nvGrpSpPr>
        <p:grpSpPr>
          <a:xfrm rot="10800000">
            <a:off x="-3774272" y="7182334"/>
            <a:ext cx="6526997" cy="10619021"/>
            <a:chOff x="0" y="0"/>
            <a:chExt cx="660400" cy="1074430"/>
          </a:xfrm>
        </p:grpSpPr>
        <p:sp>
          <p:nvSpPr>
            <p:cNvPr id="77" name="Google Shape;77;p4"/>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rot="10800000">
            <a:off x="-3337366" y="7621049"/>
            <a:ext cx="5653156" cy="9624190"/>
            <a:chOff x="0" y="0"/>
            <a:chExt cx="660400" cy="1124295"/>
          </a:xfrm>
        </p:grpSpPr>
        <p:sp>
          <p:nvSpPr>
            <p:cNvPr id="80" name="Google Shape;80;p4"/>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rot="10800000">
            <a:off x="-2849520" y="8164496"/>
            <a:ext cx="4677481" cy="8468691"/>
            <a:chOff x="0" y="0"/>
            <a:chExt cx="660400" cy="1195670"/>
          </a:xfrm>
        </p:grpSpPr>
        <p:sp>
          <p:nvSpPr>
            <p:cNvPr id="83" name="Google Shape;83;p4"/>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rot="10800000">
            <a:off x="-2354222" y="8737513"/>
            <a:ext cx="3686881" cy="7322657"/>
            <a:chOff x="0" y="0"/>
            <a:chExt cx="660400" cy="1311646"/>
          </a:xfrm>
        </p:grpSpPr>
        <p:sp>
          <p:nvSpPr>
            <p:cNvPr id="86" name="Google Shape;86;p4"/>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rot="10800000">
            <a:off x="-1938023" y="9277886"/>
            <a:ext cx="2854447" cy="6385416"/>
            <a:chOff x="0" y="0"/>
            <a:chExt cx="660400" cy="1477319"/>
          </a:xfrm>
        </p:grpSpPr>
        <p:sp>
          <p:nvSpPr>
            <p:cNvPr id="89" name="Google Shape;89;p4"/>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4"/>
          <p:cNvGrpSpPr/>
          <p:nvPr/>
        </p:nvGrpSpPr>
        <p:grpSpPr>
          <a:xfrm rot="10800000">
            <a:off x="-1576736" y="9748386"/>
            <a:ext cx="2131903" cy="5489186"/>
            <a:chOff x="0" y="0"/>
            <a:chExt cx="660400" cy="1700386"/>
          </a:xfrm>
        </p:grpSpPr>
        <p:sp>
          <p:nvSpPr>
            <p:cNvPr id="92" name="Google Shape;92;p4"/>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745775" y="1099500"/>
            <a:ext cx="13716000" cy="1267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7500"/>
              <a:buFont typeface="Calibri"/>
              <a:buNone/>
              <a:defRPr sz="75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5"/>
          <p:cNvSpPr txBox="1">
            <a:spLocks noGrp="1"/>
          </p:cNvSpPr>
          <p:nvPr>
            <p:ph type="body" idx="1"/>
          </p:nvPr>
        </p:nvSpPr>
        <p:spPr>
          <a:xfrm>
            <a:off x="6072538" y="64086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3000"/>
              <a:buNone/>
              <a:defRPr sz="3000"/>
            </a:lvl1pPr>
            <a:lvl2pPr marL="914400" lvl="1" indent="-228600" algn="l">
              <a:spcBef>
                <a:spcPts val="360"/>
              </a:spcBef>
              <a:spcAft>
                <a:spcPts val="0"/>
              </a:spcAft>
              <a:buSzPts val="3000"/>
              <a:buNone/>
              <a:defRPr sz="3000"/>
            </a:lvl2pPr>
            <a:lvl3pPr marL="1371600" lvl="2" indent="-228600" algn="l">
              <a:spcBef>
                <a:spcPts val="320"/>
              </a:spcBef>
              <a:spcAft>
                <a:spcPts val="0"/>
              </a:spcAft>
              <a:buSzPts val="3000"/>
              <a:buNone/>
              <a:defRPr sz="3000"/>
            </a:lvl3pPr>
            <a:lvl4pPr marL="1828800" lvl="3" indent="-228600" algn="l">
              <a:spcBef>
                <a:spcPts val="280"/>
              </a:spcBef>
              <a:spcAft>
                <a:spcPts val="0"/>
              </a:spcAft>
              <a:buSzPts val="3000"/>
              <a:buNone/>
              <a:defRPr sz="3000"/>
            </a:lvl4pPr>
            <a:lvl5pPr marL="2286000" lvl="4" indent="-228600" algn="l">
              <a:spcBef>
                <a:spcPts val="280"/>
              </a:spcBef>
              <a:spcAft>
                <a:spcPts val="0"/>
              </a:spcAft>
              <a:buSzPts val="3000"/>
              <a:buNone/>
              <a:defRPr sz="3000"/>
            </a:lvl5pPr>
            <a:lvl6pPr marL="2743200" lvl="5" indent="-228600" algn="l">
              <a:spcBef>
                <a:spcPts val="280"/>
              </a:spcBef>
              <a:spcAft>
                <a:spcPts val="0"/>
              </a:spcAft>
              <a:buSzPts val="3000"/>
              <a:buNone/>
              <a:defRPr sz="3000"/>
            </a:lvl6pPr>
            <a:lvl7pPr marL="3200400" lvl="6" indent="-228600" algn="l">
              <a:spcBef>
                <a:spcPts val="280"/>
              </a:spcBef>
              <a:spcAft>
                <a:spcPts val="0"/>
              </a:spcAft>
              <a:buSzPts val="3000"/>
              <a:buNone/>
              <a:defRPr sz="3000"/>
            </a:lvl7pPr>
            <a:lvl8pPr marL="3657600" lvl="7" indent="-228600" algn="l">
              <a:spcBef>
                <a:spcPts val="280"/>
              </a:spcBef>
              <a:spcAft>
                <a:spcPts val="0"/>
              </a:spcAft>
              <a:buSzPts val="3000"/>
              <a:buNone/>
              <a:defRPr sz="3000"/>
            </a:lvl8pPr>
            <a:lvl9pPr marL="4114800" lvl="8" indent="-228600" algn="l">
              <a:spcBef>
                <a:spcPts val="280"/>
              </a:spcBef>
              <a:spcAft>
                <a:spcPts val="0"/>
              </a:spcAft>
              <a:buSzPts val="3000"/>
              <a:buNone/>
              <a:defRPr sz="3000"/>
            </a:lvl9pPr>
          </a:lstStyle>
          <a:p>
            <a:endParaRPr/>
          </a:p>
        </p:txBody>
      </p:sp>
      <p:grpSp>
        <p:nvGrpSpPr>
          <p:cNvPr id="97" name="Google Shape;97;p5"/>
          <p:cNvGrpSpPr/>
          <p:nvPr/>
        </p:nvGrpSpPr>
        <p:grpSpPr>
          <a:xfrm rot="10786707">
            <a:off x="15095529" y="-7266473"/>
            <a:ext cx="6527063" cy="10619128"/>
            <a:chOff x="5" y="9"/>
            <a:chExt cx="8702685" cy="14158731"/>
          </a:xfrm>
        </p:grpSpPr>
        <p:grpSp>
          <p:nvGrpSpPr>
            <p:cNvPr id="98" name="Google Shape;98;p5"/>
            <p:cNvGrpSpPr/>
            <p:nvPr/>
          </p:nvGrpSpPr>
          <p:grpSpPr>
            <a:xfrm rot="10800000">
              <a:off x="5" y="9"/>
              <a:ext cx="8702685" cy="14158731"/>
              <a:chOff x="0" y="0"/>
              <a:chExt cx="660400" cy="1074430"/>
            </a:xfrm>
          </p:grpSpPr>
          <p:sp>
            <p:nvSpPr>
              <p:cNvPr id="99" name="Google Shape;99;p5"/>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5"/>
            <p:cNvGrpSpPr/>
            <p:nvPr/>
          </p:nvGrpSpPr>
          <p:grpSpPr>
            <a:xfrm rot="10800000">
              <a:off x="582569" y="585000"/>
              <a:ext cx="7537541" cy="12832253"/>
              <a:chOff x="0" y="0"/>
              <a:chExt cx="660400" cy="1124295"/>
            </a:xfrm>
          </p:grpSpPr>
          <p:sp>
            <p:nvSpPr>
              <p:cNvPr id="102" name="Google Shape;102;p5"/>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5"/>
            <p:cNvGrpSpPr/>
            <p:nvPr/>
          </p:nvGrpSpPr>
          <p:grpSpPr>
            <a:xfrm rot="10800000">
              <a:off x="1233052" y="1309633"/>
              <a:ext cx="6236619" cy="11291549"/>
              <a:chOff x="0" y="0"/>
              <a:chExt cx="660400" cy="1195670"/>
            </a:xfrm>
          </p:grpSpPr>
          <p:sp>
            <p:nvSpPr>
              <p:cNvPr id="105" name="Google Shape;105;p5"/>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5"/>
            <p:cNvGrpSpPr/>
            <p:nvPr/>
          </p:nvGrpSpPr>
          <p:grpSpPr>
            <a:xfrm rot="10800000">
              <a:off x="1893450" y="2171675"/>
              <a:ext cx="4915819" cy="9763499"/>
              <a:chOff x="0" y="0"/>
              <a:chExt cx="660400" cy="1311646"/>
            </a:xfrm>
          </p:grpSpPr>
          <p:sp>
            <p:nvSpPr>
              <p:cNvPr id="108" name="Google Shape;108;p5"/>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5"/>
            <p:cNvGrpSpPr/>
            <p:nvPr/>
          </p:nvGrpSpPr>
          <p:grpSpPr>
            <a:xfrm rot="10800000">
              <a:off x="2448404" y="2794214"/>
              <a:ext cx="3805885" cy="8513789"/>
              <a:chOff x="0" y="0"/>
              <a:chExt cx="660400" cy="1477319"/>
            </a:xfrm>
          </p:grpSpPr>
          <p:sp>
            <p:nvSpPr>
              <p:cNvPr id="111" name="Google Shape;111;p5"/>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5"/>
            <p:cNvGrpSpPr/>
            <p:nvPr/>
          </p:nvGrpSpPr>
          <p:grpSpPr>
            <a:xfrm rot="10800000">
              <a:off x="2930052" y="3421392"/>
              <a:ext cx="2842560" cy="7318971"/>
              <a:chOff x="0" y="0"/>
              <a:chExt cx="660400" cy="1700386"/>
            </a:xfrm>
          </p:grpSpPr>
          <p:sp>
            <p:nvSpPr>
              <p:cNvPr id="114" name="Google Shape;114;p5"/>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6" name="Google Shape;116;p5"/>
          <p:cNvGrpSpPr/>
          <p:nvPr/>
        </p:nvGrpSpPr>
        <p:grpSpPr>
          <a:xfrm rot="10800000">
            <a:off x="-3774272" y="7182334"/>
            <a:ext cx="6526997" cy="10619021"/>
            <a:chOff x="0" y="0"/>
            <a:chExt cx="660400" cy="1074430"/>
          </a:xfrm>
        </p:grpSpPr>
        <p:sp>
          <p:nvSpPr>
            <p:cNvPr id="117" name="Google Shape;117;p5"/>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 name="Google Shape;119;p5"/>
          <p:cNvGrpSpPr/>
          <p:nvPr/>
        </p:nvGrpSpPr>
        <p:grpSpPr>
          <a:xfrm rot="10800000">
            <a:off x="-3337366" y="7621049"/>
            <a:ext cx="5653156" cy="9624190"/>
            <a:chOff x="0" y="0"/>
            <a:chExt cx="660400" cy="1124295"/>
          </a:xfrm>
        </p:grpSpPr>
        <p:sp>
          <p:nvSpPr>
            <p:cNvPr id="120" name="Google Shape;120;p5"/>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 name="Google Shape;122;p5"/>
          <p:cNvGrpSpPr/>
          <p:nvPr/>
        </p:nvGrpSpPr>
        <p:grpSpPr>
          <a:xfrm rot="10800000">
            <a:off x="-2849520" y="8164496"/>
            <a:ext cx="4677481" cy="8468691"/>
            <a:chOff x="0" y="0"/>
            <a:chExt cx="660400" cy="1195670"/>
          </a:xfrm>
        </p:grpSpPr>
        <p:sp>
          <p:nvSpPr>
            <p:cNvPr id="123" name="Google Shape;123;p5"/>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5"/>
          <p:cNvGrpSpPr/>
          <p:nvPr/>
        </p:nvGrpSpPr>
        <p:grpSpPr>
          <a:xfrm rot="10800000">
            <a:off x="-2354222" y="8737513"/>
            <a:ext cx="3686881" cy="7322657"/>
            <a:chOff x="0" y="0"/>
            <a:chExt cx="660400" cy="1311646"/>
          </a:xfrm>
        </p:grpSpPr>
        <p:sp>
          <p:nvSpPr>
            <p:cNvPr id="126" name="Google Shape;126;p5"/>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5"/>
          <p:cNvGrpSpPr/>
          <p:nvPr/>
        </p:nvGrpSpPr>
        <p:grpSpPr>
          <a:xfrm rot="10800000">
            <a:off x="-1938023" y="9277886"/>
            <a:ext cx="2854447" cy="6385416"/>
            <a:chOff x="0" y="0"/>
            <a:chExt cx="660400" cy="1477319"/>
          </a:xfrm>
        </p:grpSpPr>
        <p:sp>
          <p:nvSpPr>
            <p:cNvPr id="129" name="Google Shape;129;p5"/>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5"/>
          <p:cNvGrpSpPr/>
          <p:nvPr/>
        </p:nvGrpSpPr>
        <p:grpSpPr>
          <a:xfrm rot="10800000">
            <a:off x="-1576736" y="9748386"/>
            <a:ext cx="2131903" cy="5489186"/>
            <a:chOff x="0" y="0"/>
            <a:chExt cx="660400" cy="1700386"/>
          </a:xfrm>
        </p:grpSpPr>
        <p:sp>
          <p:nvSpPr>
            <p:cNvPr id="132" name="Google Shape;132;p5"/>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976025" y="988025"/>
            <a:ext cx="132912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500"/>
              <a:buNone/>
              <a:defRPr sz="7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6"/>
          <p:cNvSpPr txBox="1">
            <a:spLocks noGrp="1"/>
          </p:cNvSpPr>
          <p:nvPr>
            <p:ph type="body" idx="1"/>
          </p:nvPr>
        </p:nvSpPr>
        <p:spPr>
          <a:xfrm>
            <a:off x="3210225" y="3095075"/>
            <a:ext cx="4038600" cy="4526100"/>
          </a:xfrm>
          <a:prstGeom prst="rect">
            <a:avLst/>
          </a:prstGeom>
          <a:noFill/>
          <a:ln>
            <a:noFill/>
          </a:ln>
        </p:spPr>
        <p:txBody>
          <a:bodyPr spcFirstLastPara="1" wrap="square" lIns="91425" tIns="45700" rIns="91425" bIns="45700" anchor="t" anchorCtr="0">
            <a:normAutofit/>
          </a:bodyPr>
          <a:lstStyle>
            <a:lvl1pPr marL="457200" lvl="0" indent="-419100" algn="l">
              <a:spcBef>
                <a:spcPts val="560"/>
              </a:spcBef>
              <a:spcAft>
                <a:spcPts val="0"/>
              </a:spcAft>
              <a:buClr>
                <a:schemeClr val="dk1"/>
              </a:buClr>
              <a:buSzPts val="3000"/>
              <a:buChar char="•"/>
              <a:defRPr sz="3000"/>
            </a:lvl1pPr>
            <a:lvl2pPr marL="914400" lvl="1" indent="-419100" algn="l">
              <a:spcBef>
                <a:spcPts val="480"/>
              </a:spcBef>
              <a:spcAft>
                <a:spcPts val="0"/>
              </a:spcAft>
              <a:buClr>
                <a:schemeClr val="dk1"/>
              </a:buClr>
              <a:buSzPts val="3000"/>
              <a:buChar char="–"/>
              <a:defRPr sz="3000"/>
            </a:lvl2pPr>
            <a:lvl3pPr marL="1371600" lvl="2" indent="-419100" algn="l">
              <a:spcBef>
                <a:spcPts val="400"/>
              </a:spcBef>
              <a:spcAft>
                <a:spcPts val="0"/>
              </a:spcAft>
              <a:buClr>
                <a:schemeClr val="dk1"/>
              </a:buClr>
              <a:buSzPts val="3000"/>
              <a:buChar char="•"/>
              <a:defRPr sz="3000"/>
            </a:lvl3pPr>
            <a:lvl4pPr marL="1828800" lvl="3" indent="-419100" algn="l">
              <a:spcBef>
                <a:spcPts val="360"/>
              </a:spcBef>
              <a:spcAft>
                <a:spcPts val="0"/>
              </a:spcAft>
              <a:buClr>
                <a:schemeClr val="dk1"/>
              </a:buClr>
              <a:buSzPts val="3000"/>
              <a:buChar char="–"/>
              <a:defRPr sz="3000"/>
            </a:lvl4pPr>
            <a:lvl5pPr marL="2286000" lvl="4" indent="-419100" algn="l">
              <a:spcBef>
                <a:spcPts val="360"/>
              </a:spcBef>
              <a:spcAft>
                <a:spcPts val="0"/>
              </a:spcAft>
              <a:buClr>
                <a:schemeClr val="dk1"/>
              </a:buClr>
              <a:buSzPts val="3000"/>
              <a:buChar char="»"/>
              <a:defRPr sz="3000"/>
            </a:lvl5pPr>
            <a:lvl6pPr marL="2743200" lvl="5" indent="-419100" algn="l">
              <a:spcBef>
                <a:spcPts val="360"/>
              </a:spcBef>
              <a:spcAft>
                <a:spcPts val="0"/>
              </a:spcAft>
              <a:buClr>
                <a:schemeClr val="dk1"/>
              </a:buClr>
              <a:buSzPts val="3000"/>
              <a:buChar char="•"/>
              <a:defRPr sz="3000"/>
            </a:lvl6pPr>
            <a:lvl7pPr marL="3200400" lvl="6" indent="-419100" algn="l">
              <a:spcBef>
                <a:spcPts val="360"/>
              </a:spcBef>
              <a:spcAft>
                <a:spcPts val="0"/>
              </a:spcAft>
              <a:buClr>
                <a:schemeClr val="dk1"/>
              </a:buClr>
              <a:buSzPts val="3000"/>
              <a:buChar char="•"/>
              <a:defRPr sz="3000"/>
            </a:lvl7pPr>
            <a:lvl8pPr marL="3657600" lvl="7" indent="-419100" algn="l">
              <a:spcBef>
                <a:spcPts val="360"/>
              </a:spcBef>
              <a:spcAft>
                <a:spcPts val="0"/>
              </a:spcAft>
              <a:buClr>
                <a:schemeClr val="dk1"/>
              </a:buClr>
              <a:buSzPts val="3000"/>
              <a:buChar char="•"/>
              <a:defRPr sz="3000"/>
            </a:lvl8pPr>
            <a:lvl9pPr marL="4114800" lvl="8" indent="-419100" algn="l">
              <a:spcBef>
                <a:spcPts val="360"/>
              </a:spcBef>
              <a:spcAft>
                <a:spcPts val="0"/>
              </a:spcAft>
              <a:buClr>
                <a:schemeClr val="dk1"/>
              </a:buClr>
              <a:buSzPts val="3000"/>
              <a:buChar char="•"/>
              <a:defRPr sz="3000"/>
            </a:lvl9pPr>
          </a:lstStyle>
          <a:p>
            <a:endParaRPr/>
          </a:p>
        </p:txBody>
      </p:sp>
      <p:sp>
        <p:nvSpPr>
          <p:cNvPr id="137" name="Google Shape;137;p6"/>
          <p:cNvSpPr txBox="1">
            <a:spLocks noGrp="1"/>
          </p:cNvSpPr>
          <p:nvPr>
            <p:ph type="body" idx="2"/>
          </p:nvPr>
        </p:nvSpPr>
        <p:spPr>
          <a:xfrm>
            <a:off x="9735850" y="3095075"/>
            <a:ext cx="4038600" cy="4526100"/>
          </a:xfrm>
          <a:prstGeom prst="rect">
            <a:avLst/>
          </a:prstGeom>
          <a:noFill/>
          <a:ln>
            <a:noFill/>
          </a:ln>
        </p:spPr>
        <p:txBody>
          <a:bodyPr spcFirstLastPara="1" wrap="square" lIns="91425" tIns="45700" rIns="91425" bIns="45700" anchor="t" anchorCtr="0">
            <a:normAutofit/>
          </a:bodyPr>
          <a:lstStyle>
            <a:lvl1pPr marL="457200" lvl="0" indent="-419100" algn="l">
              <a:spcBef>
                <a:spcPts val="560"/>
              </a:spcBef>
              <a:spcAft>
                <a:spcPts val="0"/>
              </a:spcAft>
              <a:buClr>
                <a:schemeClr val="dk1"/>
              </a:buClr>
              <a:buSzPts val="3000"/>
              <a:buChar char="•"/>
              <a:defRPr sz="3000"/>
            </a:lvl1pPr>
            <a:lvl2pPr marL="914400" lvl="1" indent="-419100" algn="l">
              <a:spcBef>
                <a:spcPts val="480"/>
              </a:spcBef>
              <a:spcAft>
                <a:spcPts val="0"/>
              </a:spcAft>
              <a:buClr>
                <a:schemeClr val="dk1"/>
              </a:buClr>
              <a:buSzPts val="3000"/>
              <a:buChar char="–"/>
              <a:defRPr sz="3000"/>
            </a:lvl2pPr>
            <a:lvl3pPr marL="1371600" lvl="2" indent="-419100" algn="l">
              <a:spcBef>
                <a:spcPts val="400"/>
              </a:spcBef>
              <a:spcAft>
                <a:spcPts val="0"/>
              </a:spcAft>
              <a:buClr>
                <a:schemeClr val="dk1"/>
              </a:buClr>
              <a:buSzPts val="3000"/>
              <a:buChar char="•"/>
              <a:defRPr sz="3000"/>
            </a:lvl3pPr>
            <a:lvl4pPr marL="1828800" lvl="3" indent="-419100" algn="l">
              <a:spcBef>
                <a:spcPts val="360"/>
              </a:spcBef>
              <a:spcAft>
                <a:spcPts val="0"/>
              </a:spcAft>
              <a:buClr>
                <a:schemeClr val="dk1"/>
              </a:buClr>
              <a:buSzPts val="3000"/>
              <a:buChar char="–"/>
              <a:defRPr sz="3000"/>
            </a:lvl4pPr>
            <a:lvl5pPr marL="2286000" lvl="4" indent="-419100" algn="l">
              <a:spcBef>
                <a:spcPts val="360"/>
              </a:spcBef>
              <a:spcAft>
                <a:spcPts val="0"/>
              </a:spcAft>
              <a:buClr>
                <a:schemeClr val="dk1"/>
              </a:buClr>
              <a:buSzPts val="3000"/>
              <a:buChar char="»"/>
              <a:defRPr sz="3000"/>
            </a:lvl5pPr>
            <a:lvl6pPr marL="2743200" lvl="5" indent="-419100" algn="l">
              <a:spcBef>
                <a:spcPts val="360"/>
              </a:spcBef>
              <a:spcAft>
                <a:spcPts val="0"/>
              </a:spcAft>
              <a:buClr>
                <a:schemeClr val="dk1"/>
              </a:buClr>
              <a:buSzPts val="3000"/>
              <a:buChar char="•"/>
              <a:defRPr sz="3000"/>
            </a:lvl6pPr>
            <a:lvl7pPr marL="3200400" lvl="6" indent="-419100" algn="l">
              <a:spcBef>
                <a:spcPts val="360"/>
              </a:spcBef>
              <a:spcAft>
                <a:spcPts val="0"/>
              </a:spcAft>
              <a:buClr>
                <a:schemeClr val="dk1"/>
              </a:buClr>
              <a:buSzPts val="3000"/>
              <a:buChar char="•"/>
              <a:defRPr sz="3000"/>
            </a:lvl7pPr>
            <a:lvl8pPr marL="3657600" lvl="7" indent="-419100" algn="l">
              <a:spcBef>
                <a:spcPts val="360"/>
              </a:spcBef>
              <a:spcAft>
                <a:spcPts val="0"/>
              </a:spcAft>
              <a:buClr>
                <a:schemeClr val="dk1"/>
              </a:buClr>
              <a:buSzPts val="3000"/>
              <a:buChar char="•"/>
              <a:defRPr sz="3000"/>
            </a:lvl8pPr>
            <a:lvl9pPr marL="4114800" lvl="8" indent="-419100" algn="l">
              <a:spcBef>
                <a:spcPts val="360"/>
              </a:spcBef>
              <a:spcAft>
                <a:spcPts val="0"/>
              </a:spcAft>
              <a:buClr>
                <a:schemeClr val="dk1"/>
              </a:buClr>
              <a:buSzPts val="3000"/>
              <a:buChar char="•"/>
              <a:defRPr sz="3000"/>
            </a:lvl9pPr>
          </a:lstStyle>
          <a:p>
            <a:endParaRPr/>
          </a:p>
        </p:txBody>
      </p:sp>
      <p:grpSp>
        <p:nvGrpSpPr>
          <p:cNvPr id="138" name="Google Shape;138;p6"/>
          <p:cNvGrpSpPr/>
          <p:nvPr/>
        </p:nvGrpSpPr>
        <p:grpSpPr>
          <a:xfrm rot="10786707">
            <a:off x="15095529" y="-7266473"/>
            <a:ext cx="6527063" cy="10619128"/>
            <a:chOff x="5" y="9"/>
            <a:chExt cx="8702685" cy="14158731"/>
          </a:xfrm>
        </p:grpSpPr>
        <p:grpSp>
          <p:nvGrpSpPr>
            <p:cNvPr id="139" name="Google Shape;139;p6"/>
            <p:cNvGrpSpPr/>
            <p:nvPr/>
          </p:nvGrpSpPr>
          <p:grpSpPr>
            <a:xfrm rot="10800000">
              <a:off x="5" y="9"/>
              <a:ext cx="8702685" cy="14158731"/>
              <a:chOff x="0" y="0"/>
              <a:chExt cx="660400" cy="1074430"/>
            </a:xfrm>
          </p:grpSpPr>
          <p:sp>
            <p:nvSpPr>
              <p:cNvPr id="140" name="Google Shape;140;p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6"/>
            <p:cNvGrpSpPr/>
            <p:nvPr/>
          </p:nvGrpSpPr>
          <p:grpSpPr>
            <a:xfrm rot="10800000">
              <a:off x="582569" y="585000"/>
              <a:ext cx="7537541" cy="12832253"/>
              <a:chOff x="0" y="0"/>
              <a:chExt cx="660400" cy="1124295"/>
            </a:xfrm>
          </p:grpSpPr>
          <p:sp>
            <p:nvSpPr>
              <p:cNvPr id="143" name="Google Shape;143;p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6"/>
            <p:cNvGrpSpPr/>
            <p:nvPr/>
          </p:nvGrpSpPr>
          <p:grpSpPr>
            <a:xfrm rot="10800000">
              <a:off x="1233052" y="1309633"/>
              <a:ext cx="6236619" cy="11291549"/>
              <a:chOff x="0" y="0"/>
              <a:chExt cx="660400" cy="1195670"/>
            </a:xfrm>
          </p:grpSpPr>
          <p:sp>
            <p:nvSpPr>
              <p:cNvPr id="146" name="Google Shape;146;p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6"/>
            <p:cNvGrpSpPr/>
            <p:nvPr/>
          </p:nvGrpSpPr>
          <p:grpSpPr>
            <a:xfrm rot="10800000">
              <a:off x="1893450" y="2171675"/>
              <a:ext cx="4915819" cy="9763499"/>
              <a:chOff x="0" y="0"/>
              <a:chExt cx="660400" cy="1311646"/>
            </a:xfrm>
          </p:grpSpPr>
          <p:sp>
            <p:nvSpPr>
              <p:cNvPr id="149" name="Google Shape;149;p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6"/>
            <p:cNvGrpSpPr/>
            <p:nvPr/>
          </p:nvGrpSpPr>
          <p:grpSpPr>
            <a:xfrm rot="10800000">
              <a:off x="2448404" y="2794214"/>
              <a:ext cx="3805885" cy="8513789"/>
              <a:chOff x="0" y="0"/>
              <a:chExt cx="660400" cy="1477319"/>
            </a:xfrm>
          </p:grpSpPr>
          <p:sp>
            <p:nvSpPr>
              <p:cNvPr id="152" name="Google Shape;152;p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6"/>
            <p:cNvGrpSpPr/>
            <p:nvPr/>
          </p:nvGrpSpPr>
          <p:grpSpPr>
            <a:xfrm rot="10800000">
              <a:off x="2930052" y="3421392"/>
              <a:ext cx="2842560" cy="7318971"/>
              <a:chOff x="0" y="0"/>
              <a:chExt cx="660400" cy="1700386"/>
            </a:xfrm>
          </p:grpSpPr>
          <p:sp>
            <p:nvSpPr>
              <p:cNvPr id="155" name="Google Shape;155;p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57" name="Google Shape;157;p6"/>
          <p:cNvGrpSpPr/>
          <p:nvPr/>
        </p:nvGrpSpPr>
        <p:grpSpPr>
          <a:xfrm rot="10800000">
            <a:off x="-3774272" y="7182334"/>
            <a:ext cx="6526997" cy="10619021"/>
            <a:chOff x="0" y="0"/>
            <a:chExt cx="660400" cy="1074430"/>
          </a:xfrm>
        </p:grpSpPr>
        <p:sp>
          <p:nvSpPr>
            <p:cNvPr id="158" name="Google Shape;158;p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 name="Google Shape;160;p6"/>
          <p:cNvGrpSpPr/>
          <p:nvPr/>
        </p:nvGrpSpPr>
        <p:grpSpPr>
          <a:xfrm rot="10800000">
            <a:off x="-3337366" y="7621049"/>
            <a:ext cx="5653156" cy="9624190"/>
            <a:chOff x="0" y="0"/>
            <a:chExt cx="660400" cy="1124295"/>
          </a:xfrm>
        </p:grpSpPr>
        <p:sp>
          <p:nvSpPr>
            <p:cNvPr id="161" name="Google Shape;161;p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3" name="Google Shape;163;p6"/>
          <p:cNvGrpSpPr/>
          <p:nvPr/>
        </p:nvGrpSpPr>
        <p:grpSpPr>
          <a:xfrm rot="10800000">
            <a:off x="-2849520" y="8164496"/>
            <a:ext cx="4677481" cy="8468691"/>
            <a:chOff x="0" y="0"/>
            <a:chExt cx="660400" cy="1195670"/>
          </a:xfrm>
        </p:grpSpPr>
        <p:sp>
          <p:nvSpPr>
            <p:cNvPr id="164" name="Google Shape;164;p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 name="Google Shape;166;p6"/>
          <p:cNvGrpSpPr/>
          <p:nvPr/>
        </p:nvGrpSpPr>
        <p:grpSpPr>
          <a:xfrm rot="10800000">
            <a:off x="-2354222" y="8737513"/>
            <a:ext cx="3686881" cy="7322657"/>
            <a:chOff x="0" y="0"/>
            <a:chExt cx="660400" cy="1311646"/>
          </a:xfrm>
        </p:grpSpPr>
        <p:sp>
          <p:nvSpPr>
            <p:cNvPr id="167" name="Google Shape;167;p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6"/>
          <p:cNvGrpSpPr/>
          <p:nvPr/>
        </p:nvGrpSpPr>
        <p:grpSpPr>
          <a:xfrm rot="10800000">
            <a:off x="-1938023" y="9277886"/>
            <a:ext cx="2854447" cy="6385416"/>
            <a:chOff x="0" y="0"/>
            <a:chExt cx="660400" cy="1477319"/>
          </a:xfrm>
        </p:grpSpPr>
        <p:sp>
          <p:nvSpPr>
            <p:cNvPr id="170" name="Google Shape;170;p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6"/>
          <p:cNvGrpSpPr/>
          <p:nvPr/>
        </p:nvGrpSpPr>
        <p:grpSpPr>
          <a:xfrm rot="10800000">
            <a:off x="-1576736" y="9748386"/>
            <a:ext cx="2131903" cy="5489186"/>
            <a:chOff x="0" y="0"/>
            <a:chExt cx="660400" cy="1700386"/>
          </a:xfrm>
        </p:grpSpPr>
        <p:sp>
          <p:nvSpPr>
            <p:cNvPr id="173" name="Google Shape;173;p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chemeClr val="accent2"/>
        </a:solidFill>
        <a:effectLst/>
      </p:bgPr>
    </p:bg>
    <p:spTree>
      <p:nvGrpSpPr>
        <p:cNvPr id="1" name="Shape 175"/>
        <p:cNvGrpSpPr/>
        <p:nvPr/>
      </p:nvGrpSpPr>
      <p:grpSpPr>
        <a:xfrm>
          <a:off x="0" y="0"/>
          <a:ext cx="0" cy="0"/>
          <a:chOff x="0" y="0"/>
          <a:chExt cx="0" cy="0"/>
        </a:xfrm>
      </p:grpSpPr>
      <p:grpSp>
        <p:nvGrpSpPr>
          <p:cNvPr id="176" name="Google Shape;176;p7"/>
          <p:cNvGrpSpPr/>
          <p:nvPr/>
        </p:nvGrpSpPr>
        <p:grpSpPr>
          <a:xfrm>
            <a:off x="-2780907" y="-3332313"/>
            <a:ext cx="6568142" cy="10644278"/>
            <a:chOff x="1" y="-1"/>
            <a:chExt cx="8757522" cy="14192370"/>
          </a:xfrm>
        </p:grpSpPr>
        <p:grpSp>
          <p:nvGrpSpPr>
            <p:cNvPr id="177" name="Google Shape;177;p7"/>
            <p:cNvGrpSpPr/>
            <p:nvPr/>
          </p:nvGrpSpPr>
          <p:grpSpPr>
            <a:xfrm rot="-13331">
              <a:off x="27420" y="16819"/>
              <a:ext cx="8702685" cy="14158730"/>
              <a:chOff x="0" y="0"/>
              <a:chExt cx="660400" cy="1074430"/>
            </a:xfrm>
          </p:grpSpPr>
          <p:sp>
            <p:nvSpPr>
              <p:cNvPr id="178" name="Google Shape;178;p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7"/>
            <p:cNvGrpSpPr/>
            <p:nvPr/>
          </p:nvGrpSpPr>
          <p:grpSpPr>
            <a:xfrm rot="-13343">
              <a:off x="610023" y="680061"/>
              <a:ext cx="7537532" cy="12832238"/>
              <a:chOff x="0" y="0"/>
              <a:chExt cx="660400" cy="1124295"/>
            </a:xfrm>
          </p:grpSpPr>
          <p:sp>
            <p:nvSpPr>
              <p:cNvPr id="181" name="Google Shape;181;p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7"/>
            <p:cNvGrpSpPr/>
            <p:nvPr/>
          </p:nvGrpSpPr>
          <p:grpSpPr>
            <a:xfrm rot="-13323">
              <a:off x="1260427" y="1450394"/>
              <a:ext cx="6236666" cy="11291634"/>
              <a:chOff x="0" y="0"/>
              <a:chExt cx="660400" cy="1195670"/>
            </a:xfrm>
          </p:grpSpPr>
          <p:sp>
            <p:nvSpPr>
              <p:cNvPr id="184" name="Google Shape;184;p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7"/>
            <p:cNvGrpSpPr/>
            <p:nvPr/>
          </p:nvGrpSpPr>
          <p:grpSpPr>
            <a:xfrm rot="-13347">
              <a:off x="1920864" y="2214399"/>
              <a:ext cx="4915857" cy="9763573"/>
              <a:chOff x="0" y="0"/>
              <a:chExt cx="660400" cy="1311646"/>
            </a:xfrm>
          </p:grpSpPr>
          <p:sp>
            <p:nvSpPr>
              <p:cNvPr id="187" name="Google Shape;187;p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rot="-13302">
              <a:off x="2475786" y="2839309"/>
              <a:ext cx="3805914" cy="8513853"/>
              <a:chOff x="0" y="0"/>
              <a:chExt cx="660400" cy="1477319"/>
            </a:xfrm>
          </p:grpSpPr>
          <p:sp>
            <p:nvSpPr>
              <p:cNvPr id="190" name="Google Shape;190;p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13338">
              <a:off x="2957506" y="3436733"/>
              <a:ext cx="2842515" cy="7318857"/>
              <a:chOff x="0" y="0"/>
              <a:chExt cx="660400" cy="1700386"/>
            </a:xfrm>
          </p:grpSpPr>
          <p:sp>
            <p:nvSpPr>
              <p:cNvPr id="193" name="Google Shape;193;p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95" name="Google Shape;195;p7"/>
          <p:cNvGrpSpPr/>
          <p:nvPr/>
        </p:nvGrpSpPr>
        <p:grpSpPr>
          <a:xfrm>
            <a:off x="15024495" y="6273862"/>
            <a:ext cx="6527014" cy="10619048"/>
            <a:chOff x="5" y="9"/>
            <a:chExt cx="8702685" cy="14158731"/>
          </a:xfrm>
        </p:grpSpPr>
        <p:grpSp>
          <p:nvGrpSpPr>
            <p:cNvPr id="196" name="Google Shape;196;p7"/>
            <p:cNvGrpSpPr/>
            <p:nvPr/>
          </p:nvGrpSpPr>
          <p:grpSpPr>
            <a:xfrm rot="10800000">
              <a:off x="5" y="9"/>
              <a:ext cx="8702685" cy="14158731"/>
              <a:chOff x="0" y="0"/>
              <a:chExt cx="660400" cy="1074430"/>
            </a:xfrm>
          </p:grpSpPr>
          <p:sp>
            <p:nvSpPr>
              <p:cNvPr id="197" name="Google Shape;197;p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7"/>
            <p:cNvGrpSpPr/>
            <p:nvPr/>
          </p:nvGrpSpPr>
          <p:grpSpPr>
            <a:xfrm rot="10800000">
              <a:off x="582569" y="663232"/>
              <a:ext cx="7537541" cy="12832253"/>
              <a:chOff x="0" y="0"/>
              <a:chExt cx="660400" cy="1124295"/>
            </a:xfrm>
          </p:grpSpPr>
          <p:sp>
            <p:nvSpPr>
              <p:cNvPr id="200" name="Google Shape;200;p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7"/>
            <p:cNvGrpSpPr/>
            <p:nvPr/>
          </p:nvGrpSpPr>
          <p:grpSpPr>
            <a:xfrm rot="10800000">
              <a:off x="1233052" y="1433623"/>
              <a:ext cx="6236619" cy="11291549"/>
              <a:chOff x="0" y="0"/>
              <a:chExt cx="660400" cy="1195670"/>
            </a:xfrm>
          </p:grpSpPr>
          <p:sp>
            <p:nvSpPr>
              <p:cNvPr id="203" name="Google Shape;203;p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7"/>
            <p:cNvGrpSpPr/>
            <p:nvPr/>
          </p:nvGrpSpPr>
          <p:grpSpPr>
            <a:xfrm rot="10800000">
              <a:off x="1893450" y="2197651"/>
              <a:ext cx="4915819" cy="9763499"/>
              <a:chOff x="0" y="0"/>
              <a:chExt cx="660400" cy="1311646"/>
            </a:xfrm>
          </p:grpSpPr>
          <p:sp>
            <p:nvSpPr>
              <p:cNvPr id="206" name="Google Shape;206;p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10800000">
              <a:off x="2448404" y="2822477"/>
              <a:ext cx="3805885" cy="8513789"/>
              <a:chOff x="0" y="0"/>
              <a:chExt cx="660400" cy="1477319"/>
            </a:xfrm>
          </p:grpSpPr>
          <p:sp>
            <p:nvSpPr>
              <p:cNvPr id="209" name="Google Shape;209;p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rot="10800000">
              <a:off x="2930052" y="3419853"/>
              <a:ext cx="2842560" cy="7318971"/>
              <a:chOff x="0" y="0"/>
              <a:chExt cx="660400" cy="1700386"/>
            </a:xfrm>
          </p:grpSpPr>
          <p:sp>
            <p:nvSpPr>
              <p:cNvPr id="212" name="Google Shape;212;p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4" name="Google Shape;214;p7"/>
          <p:cNvGrpSpPr/>
          <p:nvPr/>
        </p:nvGrpSpPr>
        <p:grpSpPr>
          <a:xfrm>
            <a:off x="1028700" y="1028700"/>
            <a:ext cx="16230707" cy="8229655"/>
            <a:chOff x="0" y="0"/>
            <a:chExt cx="4274726" cy="2167467"/>
          </a:xfrm>
        </p:grpSpPr>
        <p:sp>
          <p:nvSpPr>
            <p:cNvPr id="215" name="Google Shape;215;p7"/>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216" name="Google Shape;216;p7"/>
            <p:cNvSpPr txBox="1"/>
            <p:nvPr/>
          </p:nvSpPr>
          <p:spPr>
            <a:xfrm>
              <a:off x="0" y="0"/>
              <a:ext cx="812700" cy="8127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7" name="Google Shape;217;p7"/>
          <p:cNvSpPr/>
          <p:nvPr/>
        </p:nvSpPr>
        <p:spPr>
          <a:xfrm>
            <a:off x="1509264" y="1566144"/>
            <a:ext cx="15312799" cy="7237795"/>
          </a:xfrm>
          <a:custGeom>
            <a:avLst/>
            <a:gdLst/>
            <a:ahLst/>
            <a:cxnLst/>
            <a:rect l="l" t="t" r="r" b="b"/>
            <a:pathLst>
              <a:path w="4032974" h="1906238" extrusionOk="0">
                <a:moveTo>
                  <a:pt x="0" y="0"/>
                </a:moveTo>
                <a:lnTo>
                  <a:pt x="4032974" y="0"/>
                </a:lnTo>
                <a:lnTo>
                  <a:pt x="4032974" y="1906238"/>
                </a:lnTo>
                <a:lnTo>
                  <a:pt x="0" y="1906238"/>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218" name="Google Shape;218;p7"/>
          <p:cNvSpPr txBox="1">
            <a:spLocks noGrp="1"/>
          </p:cNvSpPr>
          <p:nvPr>
            <p:ph type="title"/>
          </p:nvPr>
        </p:nvSpPr>
        <p:spPr>
          <a:xfrm>
            <a:off x="2075225" y="1756325"/>
            <a:ext cx="13780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500"/>
              <a:buFont typeface="Calibri"/>
              <a:buNone/>
              <a:defRPr sz="7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7"/>
          <p:cNvSpPr txBox="1">
            <a:spLocks noGrp="1"/>
          </p:cNvSpPr>
          <p:nvPr>
            <p:ph type="body" idx="1"/>
          </p:nvPr>
        </p:nvSpPr>
        <p:spPr>
          <a:xfrm>
            <a:off x="4055550" y="4185700"/>
            <a:ext cx="40401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20" name="Google Shape;220;p7"/>
          <p:cNvSpPr txBox="1">
            <a:spLocks noGrp="1"/>
          </p:cNvSpPr>
          <p:nvPr>
            <p:ph type="body" idx="2"/>
          </p:nvPr>
        </p:nvSpPr>
        <p:spPr>
          <a:xfrm>
            <a:off x="8243375" y="4185700"/>
            <a:ext cx="4041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976025" y="988025"/>
            <a:ext cx="14004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7500"/>
              <a:buNone/>
              <a:defRPr sz="7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3" name="Google Shape;223;p8"/>
          <p:cNvGrpSpPr/>
          <p:nvPr/>
        </p:nvGrpSpPr>
        <p:grpSpPr>
          <a:xfrm rot="10786707">
            <a:off x="15095529" y="-7266473"/>
            <a:ext cx="6527063" cy="10619128"/>
            <a:chOff x="5" y="9"/>
            <a:chExt cx="8702685" cy="14158731"/>
          </a:xfrm>
        </p:grpSpPr>
        <p:grpSp>
          <p:nvGrpSpPr>
            <p:cNvPr id="224" name="Google Shape;224;p8"/>
            <p:cNvGrpSpPr/>
            <p:nvPr/>
          </p:nvGrpSpPr>
          <p:grpSpPr>
            <a:xfrm rot="10800000">
              <a:off x="5" y="9"/>
              <a:ext cx="8702685" cy="14158731"/>
              <a:chOff x="0" y="0"/>
              <a:chExt cx="660400" cy="1074430"/>
            </a:xfrm>
          </p:grpSpPr>
          <p:sp>
            <p:nvSpPr>
              <p:cNvPr id="225" name="Google Shape;225;p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8"/>
            <p:cNvGrpSpPr/>
            <p:nvPr/>
          </p:nvGrpSpPr>
          <p:grpSpPr>
            <a:xfrm rot="10800000">
              <a:off x="582569" y="585000"/>
              <a:ext cx="7537541" cy="12832253"/>
              <a:chOff x="0" y="0"/>
              <a:chExt cx="660400" cy="1124295"/>
            </a:xfrm>
          </p:grpSpPr>
          <p:sp>
            <p:nvSpPr>
              <p:cNvPr id="228" name="Google Shape;228;p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8"/>
            <p:cNvGrpSpPr/>
            <p:nvPr/>
          </p:nvGrpSpPr>
          <p:grpSpPr>
            <a:xfrm rot="10800000">
              <a:off x="1233052" y="1309633"/>
              <a:ext cx="6236619" cy="11291549"/>
              <a:chOff x="0" y="0"/>
              <a:chExt cx="660400" cy="1195670"/>
            </a:xfrm>
          </p:grpSpPr>
          <p:sp>
            <p:nvSpPr>
              <p:cNvPr id="231" name="Google Shape;231;p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8"/>
            <p:cNvGrpSpPr/>
            <p:nvPr/>
          </p:nvGrpSpPr>
          <p:grpSpPr>
            <a:xfrm rot="10800000">
              <a:off x="1893450" y="2171675"/>
              <a:ext cx="4915819" cy="9763499"/>
              <a:chOff x="0" y="0"/>
              <a:chExt cx="660400" cy="1311646"/>
            </a:xfrm>
          </p:grpSpPr>
          <p:sp>
            <p:nvSpPr>
              <p:cNvPr id="234" name="Google Shape;234;p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8"/>
            <p:cNvGrpSpPr/>
            <p:nvPr/>
          </p:nvGrpSpPr>
          <p:grpSpPr>
            <a:xfrm rot="10800000">
              <a:off x="2448404" y="2794214"/>
              <a:ext cx="3805885" cy="8513789"/>
              <a:chOff x="0" y="0"/>
              <a:chExt cx="660400" cy="1477319"/>
            </a:xfrm>
          </p:grpSpPr>
          <p:sp>
            <p:nvSpPr>
              <p:cNvPr id="237" name="Google Shape;237;p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8"/>
            <p:cNvGrpSpPr/>
            <p:nvPr/>
          </p:nvGrpSpPr>
          <p:grpSpPr>
            <a:xfrm rot="10800000">
              <a:off x="2930052" y="3421392"/>
              <a:ext cx="2842560" cy="7318971"/>
              <a:chOff x="0" y="0"/>
              <a:chExt cx="660400" cy="1700386"/>
            </a:xfrm>
          </p:grpSpPr>
          <p:sp>
            <p:nvSpPr>
              <p:cNvPr id="240" name="Google Shape;240;p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2" name="Google Shape;242;p8"/>
          <p:cNvGrpSpPr/>
          <p:nvPr/>
        </p:nvGrpSpPr>
        <p:grpSpPr>
          <a:xfrm rot="10800000">
            <a:off x="-3774272" y="7182334"/>
            <a:ext cx="6526997" cy="10619021"/>
            <a:chOff x="0" y="0"/>
            <a:chExt cx="660400" cy="1074430"/>
          </a:xfrm>
        </p:grpSpPr>
        <p:sp>
          <p:nvSpPr>
            <p:cNvPr id="243" name="Google Shape;243;p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5" name="Google Shape;245;p8"/>
          <p:cNvGrpSpPr/>
          <p:nvPr/>
        </p:nvGrpSpPr>
        <p:grpSpPr>
          <a:xfrm rot="10800000">
            <a:off x="-3337366" y="7621049"/>
            <a:ext cx="5653156" cy="9624190"/>
            <a:chOff x="0" y="0"/>
            <a:chExt cx="660400" cy="1124295"/>
          </a:xfrm>
        </p:grpSpPr>
        <p:sp>
          <p:nvSpPr>
            <p:cNvPr id="246" name="Google Shape;246;p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8" name="Google Shape;248;p8"/>
          <p:cNvGrpSpPr/>
          <p:nvPr/>
        </p:nvGrpSpPr>
        <p:grpSpPr>
          <a:xfrm rot="10800000">
            <a:off x="-2849520" y="8164496"/>
            <a:ext cx="4677481" cy="8468691"/>
            <a:chOff x="0" y="0"/>
            <a:chExt cx="660400" cy="1195670"/>
          </a:xfrm>
        </p:grpSpPr>
        <p:sp>
          <p:nvSpPr>
            <p:cNvPr id="249" name="Google Shape;249;p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1" name="Google Shape;251;p8"/>
          <p:cNvGrpSpPr/>
          <p:nvPr/>
        </p:nvGrpSpPr>
        <p:grpSpPr>
          <a:xfrm rot="10800000">
            <a:off x="-2354222" y="8737513"/>
            <a:ext cx="3686881" cy="7322657"/>
            <a:chOff x="0" y="0"/>
            <a:chExt cx="660400" cy="1311646"/>
          </a:xfrm>
        </p:grpSpPr>
        <p:sp>
          <p:nvSpPr>
            <p:cNvPr id="252" name="Google Shape;252;p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8"/>
          <p:cNvGrpSpPr/>
          <p:nvPr/>
        </p:nvGrpSpPr>
        <p:grpSpPr>
          <a:xfrm rot="10800000">
            <a:off x="-1938023" y="9277886"/>
            <a:ext cx="2854447" cy="6385416"/>
            <a:chOff x="0" y="0"/>
            <a:chExt cx="660400" cy="1477319"/>
          </a:xfrm>
        </p:grpSpPr>
        <p:sp>
          <p:nvSpPr>
            <p:cNvPr id="255" name="Google Shape;255;p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7" name="Google Shape;257;p8"/>
          <p:cNvGrpSpPr/>
          <p:nvPr/>
        </p:nvGrpSpPr>
        <p:grpSpPr>
          <a:xfrm rot="10800000">
            <a:off x="-1576736" y="9748386"/>
            <a:ext cx="2131903" cy="5489186"/>
            <a:chOff x="0" y="0"/>
            <a:chExt cx="660400" cy="1700386"/>
          </a:xfrm>
        </p:grpSpPr>
        <p:sp>
          <p:nvSpPr>
            <p:cNvPr id="258" name="Google Shape;258;p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0"/>
        <p:cNvGrpSpPr/>
        <p:nvPr/>
      </p:nvGrpSpPr>
      <p:grpSpPr>
        <a:xfrm>
          <a:off x="0" y="0"/>
          <a:ext cx="0" cy="0"/>
          <a:chOff x="0" y="0"/>
          <a:chExt cx="0" cy="0"/>
        </a:xfrm>
      </p:grpSpPr>
      <p:sp>
        <p:nvSpPr>
          <p:cNvPr id="261" name="Google Shape;261;p9"/>
          <p:cNvSpPr txBox="1">
            <a:spLocks noGrp="1"/>
          </p:cNvSpPr>
          <p:nvPr>
            <p:ph type="title"/>
          </p:nvPr>
        </p:nvSpPr>
        <p:spPr>
          <a:xfrm>
            <a:off x="1217550" y="856725"/>
            <a:ext cx="158529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500"/>
              <a:buFont typeface="Calibri"/>
              <a:buNone/>
              <a:defRPr sz="7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9"/>
          <p:cNvSpPr txBox="1">
            <a:spLocks noGrp="1"/>
          </p:cNvSpPr>
          <p:nvPr>
            <p:ph type="body" idx="1"/>
          </p:nvPr>
        </p:nvSpPr>
        <p:spPr>
          <a:xfrm>
            <a:off x="6006950" y="3353475"/>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grpSp>
        <p:nvGrpSpPr>
          <p:cNvPr id="263" name="Google Shape;263;p9"/>
          <p:cNvGrpSpPr/>
          <p:nvPr/>
        </p:nvGrpSpPr>
        <p:grpSpPr>
          <a:xfrm rot="10786707">
            <a:off x="15095529" y="-7266473"/>
            <a:ext cx="6527063" cy="10619128"/>
            <a:chOff x="5" y="9"/>
            <a:chExt cx="8702685" cy="14158731"/>
          </a:xfrm>
        </p:grpSpPr>
        <p:grpSp>
          <p:nvGrpSpPr>
            <p:cNvPr id="264" name="Google Shape;264;p9"/>
            <p:cNvGrpSpPr/>
            <p:nvPr/>
          </p:nvGrpSpPr>
          <p:grpSpPr>
            <a:xfrm rot="10800000">
              <a:off x="5" y="9"/>
              <a:ext cx="8702685" cy="14158731"/>
              <a:chOff x="0" y="0"/>
              <a:chExt cx="660400" cy="1074430"/>
            </a:xfrm>
          </p:grpSpPr>
          <p:sp>
            <p:nvSpPr>
              <p:cNvPr id="265" name="Google Shape;265;p9"/>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7" name="Google Shape;267;p9"/>
            <p:cNvGrpSpPr/>
            <p:nvPr/>
          </p:nvGrpSpPr>
          <p:grpSpPr>
            <a:xfrm rot="10800000">
              <a:off x="582569" y="585000"/>
              <a:ext cx="7537541" cy="12832253"/>
              <a:chOff x="0" y="0"/>
              <a:chExt cx="660400" cy="1124295"/>
            </a:xfrm>
          </p:grpSpPr>
          <p:sp>
            <p:nvSpPr>
              <p:cNvPr id="268" name="Google Shape;268;p9"/>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0" name="Google Shape;270;p9"/>
            <p:cNvGrpSpPr/>
            <p:nvPr/>
          </p:nvGrpSpPr>
          <p:grpSpPr>
            <a:xfrm rot="10800000">
              <a:off x="1233052" y="1309633"/>
              <a:ext cx="6236619" cy="11291549"/>
              <a:chOff x="0" y="0"/>
              <a:chExt cx="660400" cy="1195670"/>
            </a:xfrm>
          </p:grpSpPr>
          <p:sp>
            <p:nvSpPr>
              <p:cNvPr id="271" name="Google Shape;271;p9"/>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3" name="Google Shape;273;p9"/>
            <p:cNvGrpSpPr/>
            <p:nvPr/>
          </p:nvGrpSpPr>
          <p:grpSpPr>
            <a:xfrm rot="10800000">
              <a:off x="1893450" y="2171675"/>
              <a:ext cx="4915819" cy="9763499"/>
              <a:chOff x="0" y="0"/>
              <a:chExt cx="660400" cy="1311646"/>
            </a:xfrm>
          </p:grpSpPr>
          <p:sp>
            <p:nvSpPr>
              <p:cNvPr id="274" name="Google Shape;274;p9"/>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9"/>
            <p:cNvGrpSpPr/>
            <p:nvPr/>
          </p:nvGrpSpPr>
          <p:grpSpPr>
            <a:xfrm rot="10800000">
              <a:off x="2448404" y="2794214"/>
              <a:ext cx="3805885" cy="8513789"/>
              <a:chOff x="0" y="0"/>
              <a:chExt cx="660400" cy="1477319"/>
            </a:xfrm>
          </p:grpSpPr>
          <p:sp>
            <p:nvSpPr>
              <p:cNvPr id="277" name="Google Shape;277;p9"/>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9"/>
            <p:cNvGrpSpPr/>
            <p:nvPr/>
          </p:nvGrpSpPr>
          <p:grpSpPr>
            <a:xfrm rot="10800000">
              <a:off x="2930052" y="3421392"/>
              <a:ext cx="2842560" cy="7318971"/>
              <a:chOff x="0" y="0"/>
              <a:chExt cx="660400" cy="1700386"/>
            </a:xfrm>
          </p:grpSpPr>
          <p:sp>
            <p:nvSpPr>
              <p:cNvPr id="280" name="Google Shape;280;p9"/>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82" name="Google Shape;282;p9"/>
          <p:cNvGrpSpPr/>
          <p:nvPr/>
        </p:nvGrpSpPr>
        <p:grpSpPr>
          <a:xfrm rot="10800000">
            <a:off x="-3774272" y="7182334"/>
            <a:ext cx="6526997" cy="10619021"/>
            <a:chOff x="0" y="0"/>
            <a:chExt cx="660400" cy="1074430"/>
          </a:xfrm>
        </p:grpSpPr>
        <p:sp>
          <p:nvSpPr>
            <p:cNvPr id="283" name="Google Shape;283;p9"/>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p9"/>
          <p:cNvGrpSpPr/>
          <p:nvPr/>
        </p:nvGrpSpPr>
        <p:grpSpPr>
          <a:xfrm rot="10800000">
            <a:off x="-3337366" y="7621049"/>
            <a:ext cx="5653156" cy="9624190"/>
            <a:chOff x="0" y="0"/>
            <a:chExt cx="660400" cy="1124295"/>
          </a:xfrm>
        </p:grpSpPr>
        <p:sp>
          <p:nvSpPr>
            <p:cNvPr id="286" name="Google Shape;286;p9"/>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88;p9"/>
          <p:cNvGrpSpPr/>
          <p:nvPr/>
        </p:nvGrpSpPr>
        <p:grpSpPr>
          <a:xfrm rot="10800000">
            <a:off x="-2849520" y="8164496"/>
            <a:ext cx="4677481" cy="8468691"/>
            <a:chOff x="0" y="0"/>
            <a:chExt cx="660400" cy="1195670"/>
          </a:xfrm>
        </p:grpSpPr>
        <p:sp>
          <p:nvSpPr>
            <p:cNvPr id="289" name="Google Shape;289;p9"/>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1" name="Google Shape;291;p9"/>
          <p:cNvGrpSpPr/>
          <p:nvPr/>
        </p:nvGrpSpPr>
        <p:grpSpPr>
          <a:xfrm rot="10800000">
            <a:off x="-2354222" y="8737513"/>
            <a:ext cx="3686881" cy="7322657"/>
            <a:chOff x="0" y="0"/>
            <a:chExt cx="660400" cy="1311646"/>
          </a:xfrm>
        </p:grpSpPr>
        <p:sp>
          <p:nvSpPr>
            <p:cNvPr id="292" name="Google Shape;292;p9"/>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9"/>
          <p:cNvGrpSpPr/>
          <p:nvPr/>
        </p:nvGrpSpPr>
        <p:grpSpPr>
          <a:xfrm rot="10800000">
            <a:off x="-1938023" y="9277886"/>
            <a:ext cx="2854447" cy="6385416"/>
            <a:chOff x="0" y="0"/>
            <a:chExt cx="660400" cy="1477319"/>
          </a:xfrm>
        </p:grpSpPr>
        <p:sp>
          <p:nvSpPr>
            <p:cNvPr id="295" name="Google Shape;295;p9"/>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9"/>
          <p:cNvGrpSpPr/>
          <p:nvPr/>
        </p:nvGrpSpPr>
        <p:grpSpPr>
          <a:xfrm rot="10800000">
            <a:off x="-1576736" y="9748386"/>
            <a:ext cx="2131903" cy="5489186"/>
            <a:chOff x="0" y="0"/>
            <a:chExt cx="660400" cy="1700386"/>
          </a:xfrm>
        </p:grpSpPr>
        <p:sp>
          <p:nvSpPr>
            <p:cNvPr id="298" name="Google Shape;298;p9"/>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7DBF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txBox="1"/>
            <p:nvPr/>
          </p:nvSpPr>
          <p:spPr>
            <a:xfrm>
              <a:off x="0" y="0"/>
              <a:ext cx="6603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0"/>
        <p:cNvGrpSpPr/>
        <p:nvPr/>
      </p:nvGrpSpPr>
      <p:grpSpPr>
        <a:xfrm>
          <a:off x="0" y="0"/>
          <a:ext cx="0" cy="0"/>
          <a:chOff x="0" y="0"/>
          <a:chExt cx="0" cy="0"/>
        </a:xfrm>
      </p:grpSpPr>
      <p:grpSp>
        <p:nvGrpSpPr>
          <p:cNvPr id="301" name="Google Shape;301;p10"/>
          <p:cNvGrpSpPr/>
          <p:nvPr/>
        </p:nvGrpSpPr>
        <p:grpSpPr>
          <a:xfrm>
            <a:off x="12048932" y="0"/>
            <a:ext cx="6239108" cy="10287066"/>
            <a:chOff x="0" y="0"/>
            <a:chExt cx="1643211" cy="2709333"/>
          </a:xfrm>
        </p:grpSpPr>
        <p:sp>
          <p:nvSpPr>
            <p:cNvPr id="302" name="Google Shape;302;p10"/>
            <p:cNvSpPr/>
            <p:nvPr/>
          </p:nvSpPr>
          <p:spPr>
            <a:xfrm>
              <a:off x="0" y="0"/>
              <a:ext cx="1643211" cy="2709333"/>
            </a:xfrm>
            <a:custGeom>
              <a:avLst/>
              <a:gdLst/>
              <a:ahLst/>
              <a:cxnLst/>
              <a:rect l="l" t="t" r="r" b="b"/>
              <a:pathLst>
                <a:path w="1643211" h="2709333" extrusionOk="0">
                  <a:moveTo>
                    <a:pt x="0" y="0"/>
                  </a:moveTo>
                  <a:lnTo>
                    <a:pt x="1643211" y="0"/>
                  </a:lnTo>
                  <a:lnTo>
                    <a:pt x="1643211" y="2709333"/>
                  </a:lnTo>
                  <a:lnTo>
                    <a:pt x="0" y="2709333"/>
                  </a:lnTo>
                  <a:close/>
                </a:path>
              </a:pathLst>
            </a:custGeom>
            <a:solidFill>
              <a:srgbClr val="7DBFF8"/>
            </a:solidFill>
            <a:ln>
              <a:noFill/>
            </a:ln>
          </p:spPr>
        </p:sp>
        <p:sp>
          <p:nvSpPr>
            <p:cNvPr id="303" name="Google Shape;303;p10"/>
            <p:cNvSpPr txBox="1"/>
            <p:nvPr/>
          </p:nvSpPr>
          <p:spPr>
            <a:xfrm>
              <a:off x="0" y="0"/>
              <a:ext cx="812700" cy="8127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4" name="Google Shape;304;p10"/>
          <p:cNvSpPr txBox="1">
            <a:spLocks noGrp="1"/>
          </p:cNvSpPr>
          <p:nvPr>
            <p:ph type="title"/>
          </p:nvPr>
        </p:nvSpPr>
        <p:spPr>
          <a:xfrm>
            <a:off x="775000" y="1421125"/>
            <a:ext cx="8985000" cy="1432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7500"/>
              <a:buFont typeface="Calibri"/>
              <a:buNone/>
              <a:defRPr sz="7500" b="1"/>
            </a:lvl1pPr>
            <a:lvl2pPr lvl="1">
              <a:spcBef>
                <a:spcPts val="0"/>
              </a:spcBef>
              <a:spcAft>
                <a:spcPts val="0"/>
              </a:spcAft>
              <a:buSzPts val="7500"/>
              <a:buNone/>
              <a:defRPr sz="7500"/>
            </a:lvl2pPr>
            <a:lvl3pPr lvl="2">
              <a:spcBef>
                <a:spcPts val="0"/>
              </a:spcBef>
              <a:spcAft>
                <a:spcPts val="0"/>
              </a:spcAft>
              <a:buSzPts val="7500"/>
              <a:buNone/>
              <a:defRPr sz="7500"/>
            </a:lvl3pPr>
            <a:lvl4pPr lvl="3">
              <a:spcBef>
                <a:spcPts val="0"/>
              </a:spcBef>
              <a:spcAft>
                <a:spcPts val="0"/>
              </a:spcAft>
              <a:buSzPts val="7500"/>
              <a:buNone/>
              <a:defRPr sz="7500"/>
            </a:lvl4pPr>
            <a:lvl5pPr lvl="4">
              <a:spcBef>
                <a:spcPts val="0"/>
              </a:spcBef>
              <a:spcAft>
                <a:spcPts val="0"/>
              </a:spcAft>
              <a:buSzPts val="7500"/>
              <a:buNone/>
              <a:defRPr sz="7500"/>
            </a:lvl5pPr>
            <a:lvl6pPr lvl="5">
              <a:spcBef>
                <a:spcPts val="0"/>
              </a:spcBef>
              <a:spcAft>
                <a:spcPts val="0"/>
              </a:spcAft>
              <a:buSzPts val="7500"/>
              <a:buNone/>
              <a:defRPr sz="7500"/>
            </a:lvl6pPr>
            <a:lvl7pPr lvl="6">
              <a:spcBef>
                <a:spcPts val="0"/>
              </a:spcBef>
              <a:spcAft>
                <a:spcPts val="0"/>
              </a:spcAft>
              <a:buSzPts val="7500"/>
              <a:buNone/>
              <a:defRPr sz="7500"/>
            </a:lvl7pPr>
            <a:lvl8pPr lvl="7">
              <a:spcBef>
                <a:spcPts val="0"/>
              </a:spcBef>
              <a:spcAft>
                <a:spcPts val="0"/>
              </a:spcAft>
              <a:buSzPts val="7500"/>
              <a:buNone/>
              <a:defRPr sz="7500"/>
            </a:lvl8pPr>
            <a:lvl9pPr lvl="8">
              <a:spcBef>
                <a:spcPts val="0"/>
              </a:spcBef>
              <a:spcAft>
                <a:spcPts val="0"/>
              </a:spcAft>
              <a:buSzPts val="7500"/>
              <a:buNone/>
              <a:defRPr sz="7500"/>
            </a:lvl9pPr>
          </a:lstStyle>
          <a:p>
            <a:endParaRPr/>
          </a:p>
        </p:txBody>
      </p:sp>
      <p:sp>
        <p:nvSpPr>
          <p:cNvPr id="305" name="Google Shape;305;p10"/>
          <p:cNvSpPr txBox="1">
            <a:spLocks noGrp="1"/>
          </p:cNvSpPr>
          <p:nvPr>
            <p:ph type="body" idx="1"/>
          </p:nvPr>
        </p:nvSpPr>
        <p:spPr>
          <a:xfrm>
            <a:off x="1824713" y="3843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3200"/>
              <a:buNone/>
              <a:defRPr/>
            </a:lvl1pPr>
            <a:lvl2pPr marL="914400" lvl="1" indent="-228600" algn="l">
              <a:spcBef>
                <a:spcPts val="240"/>
              </a:spcBef>
              <a:spcAft>
                <a:spcPts val="0"/>
              </a:spcAft>
              <a:buClr>
                <a:schemeClr val="dk1"/>
              </a:buClr>
              <a:buSzPts val="3200"/>
              <a:buNone/>
              <a:defRPr sz="3200"/>
            </a:lvl2pPr>
            <a:lvl3pPr marL="1371600" lvl="2" indent="-228600" algn="l">
              <a:spcBef>
                <a:spcPts val="200"/>
              </a:spcBef>
              <a:spcAft>
                <a:spcPts val="0"/>
              </a:spcAft>
              <a:buClr>
                <a:schemeClr val="dk1"/>
              </a:buClr>
              <a:buSzPts val="3200"/>
              <a:buNone/>
              <a:defRPr sz="3200"/>
            </a:lvl3pPr>
            <a:lvl4pPr marL="1828800" lvl="3" indent="-228600" algn="l">
              <a:spcBef>
                <a:spcPts val="180"/>
              </a:spcBef>
              <a:spcAft>
                <a:spcPts val="0"/>
              </a:spcAft>
              <a:buClr>
                <a:schemeClr val="dk1"/>
              </a:buClr>
              <a:buSzPts val="3200"/>
              <a:buNone/>
              <a:defRPr sz="3200"/>
            </a:lvl4pPr>
            <a:lvl5pPr marL="2286000" lvl="4" indent="-228600" algn="l">
              <a:spcBef>
                <a:spcPts val="180"/>
              </a:spcBef>
              <a:spcAft>
                <a:spcPts val="0"/>
              </a:spcAft>
              <a:buClr>
                <a:schemeClr val="dk1"/>
              </a:buClr>
              <a:buSzPts val="3200"/>
              <a:buNone/>
              <a:defRPr sz="3200"/>
            </a:lvl5pPr>
            <a:lvl6pPr marL="2743200" lvl="5" indent="-228600" algn="l">
              <a:spcBef>
                <a:spcPts val="180"/>
              </a:spcBef>
              <a:spcAft>
                <a:spcPts val="0"/>
              </a:spcAft>
              <a:buClr>
                <a:schemeClr val="dk1"/>
              </a:buClr>
              <a:buSzPts val="3200"/>
              <a:buNone/>
              <a:defRPr sz="3200"/>
            </a:lvl6pPr>
            <a:lvl7pPr marL="3200400" lvl="6" indent="-228600" algn="l">
              <a:spcBef>
                <a:spcPts val="180"/>
              </a:spcBef>
              <a:spcAft>
                <a:spcPts val="0"/>
              </a:spcAft>
              <a:buClr>
                <a:schemeClr val="dk1"/>
              </a:buClr>
              <a:buSzPts val="3200"/>
              <a:buNone/>
              <a:defRPr sz="3200"/>
            </a:lvl7pPr>
            <a:lvl8pPr marL="3657600" lvl="7" indent="-228600" algn="l">
              <a:spcBef>
                <a:spcPts val="180"/>
              </a:spcBef>
              <a:spcAft>
                <a:spcPts val="0"/>
              </a:spcAft>
              <a:buClr>
                <a:schemeClr val="dk1"/>
              </a:buClr>
              <a:buSzPts val="3200"/>
              <a:buNone/>
              <a:defRPr sz="3200"/>
            </a:lvl8pPr>
            <a:lvl9pPr marL="4114800" lvl="8" indent="-228600" algn="l">
              <a:spcBef>
                <a:spcPts val="180"/>
              </a:spcBef>
              <a:spcAft>
                <a:spcPts val="0"/>
              </a:spcAft>
              <a:buClr>
                <a:schemeClr val="dk1"/>
              </a:buClr>
              <a:buSzPts val="3200"/>
              <a:buNone/>
              <a:defRPr sz="3200"/>
            </a:lvl9pPr>
          </a:lstStyle>
          <a:p>
            <a:endParaRPr/>
          </a:p>
        </p:txBody>
      </p:sp>
      <p:grpSp>
        <p:nvGrpSpPr>
          <p:cNvPr id="306" name="Google Shape;306;p10"/>
          <p:cNvGrpSpPr/>
          <p:nvPr/>
        </p:nvGrpSpPr>
        <p:grpSpPr>
          <a:xfrm rot="10786707">
            <a:off x="14650799" y="-4023126"/>
            <a:ext cx="6527063" cy="10619128"/>
            <a:chOff x="5" y="9"/>
            <a:chExt cx="8702685" cy="14158731"/>
          </a:xfrm>
        </p:grpSpPr>
        <p:grpSp>
          <p:nvGrpSpPr>
            <p:cNvPr id="307" name="Google Shape;307;p10"/>
            <p:cNvGrpSpPr/>
            <p:nvPr/>
          </p:nvGrpSpPr>
          <p:grpSpPr>
            <a:xfrm rot="10800000">
              <a:off x="5" y="9"/>
              <a:ext cx="8702685" cy="14158731"/>
              <a:chOff x="0" y="0"/>
              <a:chExt cx="660400" cy="1074430"/>
            </a:xfrm>
          </p:grpSpPr>
          <p:sp>
            <p:nvSpPr>
              <p:cNvPr id="308" name="Google Shape;308;p10"/>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0" name="Google Shape;310;p10"/>
            <p:cNvGrpSpPr/>
            <p:nvPr/>
          </p:nvGrpSpPr>
          <p:grpSpPr>
            <a:xfrm rot="10800000">
              <a:off x="582569" y="585000"/>
              <a:ext cx="7537541" cy="12832253"/>
              <a:chOff x="0" y="0"/>
              <a:chExt cx="660400" cy="1124295"/>
            </a:xfrm>
          </p:grpSpPr>
          <p:sp>
            <p:nvSpPr>
              <p:cNvPr id="311" name="Google Shape;311;p10"/>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10"/>
            <p:cNvGrpSpPr/>
            <p:nvPr/>
          </p:nvGrpSpPr>
          <p:grpSpPr>
            <a:xfrm rot="10800000">
              <a:off x="1233052" y="1309633"/>
              <a:ext cx="6236619" cy="11291549"/>
              <a:chOff x="0" y="0"/>
              <a:chExt cx="660400" cy="1195670"/>
            </a:xfrm>
          </p:grpSpPr>
          <p:sp>
            <p:nvSpPr>
              <p:cNvPr id="314" name="Google Shape;314;p10"/>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6" name="Google Shape;316;p10"/>
            <p:cNvGrpSpPr/>
            <p:nvPr/>
          </p:nvGrpSpPr>
          <p:grpSpPr>
            <a:xfrm rot="10800000">
              <a:off x="1893450" y="2171675"/>
              <a:ext cx="4915819" cy="9763499"/>
              <a:chOff x="0" y="0"/>
              <a:chExt cx="660400" cy="1311646"/>
            </a:xfrm>
          </p:grpSpPr>
          <p:sp>
            <p:nvSpPr>
              <p:cNvPr id="317" name="Google Shape;317;p10"/>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9" name="Google Shape;319;p10"/>
            <p:cNvGrpSpPr/>
            <p:nvPr/>
          </p:nvGrpSpPr>
          <p:grpSpPr>
            <a:xfrm rot="10800000">
              <a:off x="2448404" y="2794214"/>
              <a:ext cx="3805885" cy="8513789"/>
              <a:chOff x="0" y="0"/>
              <a:chExt cx="660400" cy="1477319"/>
            </a:xfrm>
          </p:grpSpPr>
          <p:sp>
            <p:nvSpPr>
              <p:cNvPr id="320" name="Google Shape;320;p10"/>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2" name="Google Shape;322;p10"/>
            <p:cNvGrpSpPr/>
            <p:nvPr/>
          </p:nvGrpSpPr>
          <p:grpSpPr>
            <a:xfrm rot="10800000">
              <a:off x="2930052" y="3421392"/>
              <a:ext cx="2842560" cy="7318971"/>
              <a:chOff x="0" y="0"/>
              <a:chExt cx="660400" cy="1700386"/>
            </a:xfrm>
          </p:grpSpPr>
          <p:sp>
            <p:nvSpPr>
              <p:cNvPr id="323" name="Google Shape;323;p10"/>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25" name="Google Shape;325;p10"/>
          <p:cNvGrpSpPr/>
          <p:nvPr/>
        </p:nvGrpSpPr>
        <p:grpSpPr>
          <a:xfrm>
            <a:off x="-2589058" y="7920014"/>
            <a:ext cx="4713027" cy="7667804"/>
            <a:chOff x="21" y="34"/>
            <a:chExt cx="6284036" cy="10223739"/>
          </a:xfrm>
        </p:grpSpPr>
        <p:grpSp>
          <p:nvGrpSpPr>
            <p:cNvPr id="326" name="Google Shape;326;p10"/>
            <p:cNvGrpSpPr/>
            <p:nvPr/>
          </p:nvGrpSpPr>
          <p:grpSpPr>
            <a:xfrm rot="10800000">
              <a:off x="21" y="34"/>
              <a:ext cx="6284036" cy="10223739"/>
              <a:chOff x="0" y="0"/>
              <a:chExt cx="660400" cy="1074430"/>
            </a:xfrm>
          </p:grpSpPr>
          <p:sp>
            <p:nvSpPr>
              <p:cNvPr id="327" name="Google Shape;327;p10"/>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9" name="Google Shape;329;p10"/>
            <p:cNvGrpSpPr/>
            <p:nvPr/>
          </p:nvGrpSpPr>
          <p:grpSpPr>
            <a:xfrm rot="10800000">
              <a:off x="420699" y="422481"/>
              <a:ext cx="5442687" cy="9265877"/>
              <a:chOff x="0" y="0"/>
              <a:chExt cx="660400" cy="1124295"/>
            </a:xfrm>
          </p:grpSpPr>
          <p:sp>
            <p:nvSpPr>
              <p:cNvPr id="330" name="Google Shape;330;p10"/>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10"/>
            <p:cNvGrpSpPr/>
            <p:nvPr/>
          </p:nvGrpSpPr>
          <p:grpSpPr>
            <a:xfrm rot="10800000">
              <a:off x="890316" y="945575"/>
              <a:ext cx="4503400" cy="8153513"/>
              <a:chOff x="0" y="0"/>
              <a:chExt cx="660400" cy="1195670"/>
            </a:xfrm>
          </p:grpSpPr>
          <p:sp>
            <p:nvSpPr>
              <p:cNvPr id="333" name="Google Shape;333;p10"/>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5" name="Google Shape;335;p10"/>
            <p:cNvGrpSpPr/>
            <p:nvPr/>
          </p:nvGrpSpPr>
          <p:grpSpPr>
            <a:xfrm rot="10800000">
              <a:off x="1367201" y="1568078"/>
              <a:ext cx="3549650" cy="7050097"/>
              <a:chOff x="0" y="0"/>
              <a:chExt cx="660400" cy="1311646"/>
            </a:xfrm>
          </p:grpSpPr>
          <p:sp>
            <p:nvSpPr>
              <p:cNvPr id="336" name="Google Shape;336;p10"/>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10"/>
            <p:cNvGrpSpPr/>
            <p:nvPr/>
          </p:nvGrpSpPr>
          <p:grpSpPr>
            <a:xfrm rot="10800000">
              <a:off x="1767921" y="2017592"/>
              <a:ext cx="2748189" cy="6147715"/>
              <a:chOff x="0" y="0"/>
              <a:chExt cx="660400" cy="1477319"/>
            </a:xfrm>
          </p:grpSpPr>
          <p:sp>
            <p:nvSpPr>
              <p:cNvPr id="339" name="Google Shape;339;p10"/>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10"/>
            <p:cNvGrpSpPr/>
            <p:nvPr/>
          </p:nvGrpSpPr>
          <p:grpSpPr>
            <a:xfrm rot="10800000">
              <a:off x="2115777" y="2470624"/>
              <a:ext cx="2052523" cy="5284800"/>
              <a:chOff x="0" y="0"/>
              <a:chExt cx="660400" cy="1700386"/>
            </a:xfrm>
          </p:grpSpPr>
          <p:sp>
            <p:nvSpPr>
              <p:cNvPr id="342" name="Google Shape;342;p10"/>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0" y="0"/>
                <a:ext cx="6603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44" name="Google Shape;344;p10"/>
          <p:cNvSpPr>
            <a:spLocks noGrp="1"/>
          </p:cNvSpPr>
          <p:nvPr>
            <p:ph type="pic" idx="2"/>
          </p:nvPr>
        </p:nvSpPr>
        <p:spPr>
          <a:xfrm>
            <a:off x="9362131" y="1801525"/>
            <a:ext cx="8158200" cy="6118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025" y="988013"/>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lice"/>
              <a:buNone/>
              <a:defRPr sz="4400" i="0" u="none" strike="noStrike" cap="none">
                <a:solidFill>
                  <a:schemeClr val="dk1"/>
                </a:solidFill>
                <a:latin typeface="Alice"/>
                <a:ea typeface="Alice"/>
                <a:cs typeface="Alice"/>
                <a:sym typeface="Ali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764600" y="348087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Open Sans"/>
              <a:buChar char="•"/>
              <a:defRPr sz="3200" i="0" u="none" strike="noStrike" cap="none">
                <a:solidFill>
                  <a:schemeClr val="dk1"/>
                </a:solidFill>
                <a:latin typeface="Open Sans"/>
                <a:ea typeface="Open Sans"/>
                <a:cs typeface="Open Sans"/>
                <a:sym typeface="Open Sans"/>
              </a:defRPr>
            </a:lvl1pPr>
            <a:lvl2pPr marL="914400" marR="0" lvl="1" indent="-406400" algn="l" rtl="0">
              <a:spcBef>
                <a:spcPts val="560"/>
              </a:spcBef>
              <a:spcAft>
                <a:spcPts val="0"/>
              </a:spcAft>
              <a:buClr>
                <a:schemeClr val="dk1"/>
              </a:buClr>
              <a:buSzPts val="2800"/>
              <a:buFont typeface="Open Sans"/>
              <a:buChar char="–"/>
              <a:defRPr sz="2800" i="0" u="none" strike="noStrike" cap="none">
                <a:solidFill>
                  <a:schemeClr val="dk1"/>
                </a:solidFill>
                <a:latin typeface="Open Sans"/>
                <a:ea typeface="Open Sans"/>
                <a:cs typeface="Open Sans"/>
                <a:sym typeface="Open Sans"/>
              </a:defRPr>
            </a:lvl2pPr>
            <a:lvl3pPr marL="1371600" marR="0" lvl="2" indent="-381000" algn="l" rtl="0">
              <a:spcBef>
                <a:spcPts val="480"/>
              </a:spcBef>
              <a:spcAft>
                <a:spcPts val="0"/>
              </a:spcAft>
              <a:buClr>
                <a:schemeClr val="dk1"/>
              </a:buClr>
              <a:buSzPts val="2400"/>
              <a:buFont typeface="Open Sans"/>
              <a:buChar char="•"/>
              <a:defRPr sz="2400" i="0" u="none" strike="noStrike" cap="none">
                <a:solidFill>
                  <a:schemeClr val="dk1"/>
                </a:solidFill>
                <a:latin typeface="Open Sans"/>
                <a:ea typeface="Open Sans"/>
                <a:cs typeface="Open Sans"/>
                <a:sym typeface="Open Sans"/>
              </a:defRPr>
            </a:lvl3pPr>
            <a:lvl4pPr marL="1828800" marR="0" lvl="3"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4pPr>
            <a:lvl5pPr marL="2286000" marR="0" lvl="4"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428"/>
        <p:cNvGrpSpPr/>
        <p:nvPr/>
      </p:nvGrpSpPr>
      <p:grpSpPr>
        <a:xfrm>
          <a:off x="0" y="0"/>
          <a:ext cx="0" cy="0"/>
          <a:chOff x="0" y="0"/>
          <a:chExt cx="0" cy="0"/>
        </a:xfrm>
      </p:grpSpPr>
      <p:grpSp>
        <p:nvGrpSpPr>
          <p:cNvPr id="429" name="Google Shape;429;p13"/>
          <p:cNvGrpSpPr/>
          <p:nvPr/>
        </p:nvGrpSpPr>
        <p:grpSpPr>
          <a:xfrm>
            <a:off x="-2780907" y="-3332311"/>
            <a:ext cx="6568145" cy="10644284"/>
            <a:chOff x="1" y="1"/>
            <a:chExt cx="8757526" cy="14192379"/>
          </a:xfrm>
        </p:grpSpPr>
        <p:grpSp>
          <p:nvGrpSpPr>
            <p:cNvPr id="430" name="Google Shape;430;p13"/>
            <p:cNvGrpSpPr/>
            <p:nvPr/>
          </p:nvGrpSpPr>
          <p:grpSpPr>
            <a:xfrm rot="-13330">
              <a:off x="27419" y="16820"/>
              <a:ext cx="8702690" cy="14158740"/>
              <a:chOff x="0" y="0"/>
              <a:chExt cx="660400" cy="1074430"/>
            </a:xfrm>
          </p:grpSpPr>
          <p:sp>
            <p:nvSpPr>
              <p:cNvPr id="431" name="Google Shape;431;p13"/>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3"/>
            <p:cNvGrpSpPr/>
            <p:nvPr/>
          </p:nvGrpSpPr>
          <p:grpSpPr>
            <a:xfrm rot="-13330">
              <a:off x="609999" y="680075"/>
              <a:ext cx="7537530" cy="12832230"/>
              <a:chOff x="0" y="0"/>
              <a:chExt cx="660400" cy="1124295"/>
            </a:xfrm>
          </p:grpSpPr>
          <p:sp>
            <p:nvSpPr>
              <p:cNvPr id="434" name="Google Shape;434;p13"/>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3"/>
            <p:cNvGrpSpPr/>
            <p:nvPr/>
          </p:nvGrpSpPr>
          <p:grpSpPr>
            <a:xfrm rot="-13330">
              <a:off x="1260438" y="1450388"/>
              <a:ext cx="6236652" cy="11291604"/>
              <a:chOff x="0" y="0"/>
              <a:chExt cx="660400" cy="1195670"/>
            </a:xfrm>
          </p:grpSpPr>
          <p:sp>
            <p:nvSpPr>
              <p:cNvPr id="437" name="Google Shape;437;p13"/>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3"/>
            <p:cNvGrpSpPr/>
            <p:nvPr/>
          </p:nvGrpSpPr>
          <p:grpSpPr>
            <a:xfrm rot="-13330">
              <a:off x="1920840" y="2214411"/>
              <a:ext cx="4915848" cy="9763559"/>
              <a:chOff x="0" y="0"/>
              <a:chExt cx="660400" cy="1311646"/>
            </a:xfrm>
          </p:grpSpPr>
          <p:sp>
            <p:nvSpPr>
              <p:cNvPr id="440" name="Google Shape;440;p13"/>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3"/>
            <p:cNvGrpSpPr/>
            <p:nvPr/>
          </p:nvGrpSpPr>
          <p:grpSpPr>
            <a:xfrm rot="-13330">
              <a:off x="2475820" y="2839294"/>
              <a:ext cx="3805887" cy="8513792"/>
              <a:chOff x="0" y="0"/>
              <a:chExt cx="660400" cy="1477319"/>
            </a:xfrm>
          </p:grpSpPr>
          <p:sp>
            <p:nvSpPr>
              <p:cNvPr id="443" name="Google Shape;443;p13"/>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3"/>
            <p:cNvGrpSpPr/>
            <p:nvPr/>
          </p:nvGrpSpPr>
          <p:grpSpPr>
            <a:xfrm rot="-13330">
              <a:off x="2957497" y="3436736"/>
              <a:ext cx="2842534" cy="7318907"/>
              <a:chOff x="0" y="0"/>
              <a:chExt cx="660400" cy="1700386"/>
            </a:xfrm>
          </p:grpSpPr>
          <p:sp>
            <p:nvSpPr>
              <p:cNvPr id="446" name="Google Shape;446;p13"/>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8" name="Google Shape;448;p13"/>
          <p:cNvGrpSpPr/>
          <p:nvPr/>
        </p:nvGrpSpPr>
        <p:grpSpPr>
          <a:xfrm>
            <a:off x="15024491" y="6273855"/>
            <a:ext cx="6527018" cy="10619055"/>
            <a:chOff x="0" y="0"/>
            <a:chExt cx="8702690" cy="14158740"/>
          </a:xfrm>
        </p:grpSpPr>
        <p:grpSp>
          <p:nvGrpSpPr>
            <p:cNvPr id="449" name="Google Shape;449;p13"/>
            <p:cNvGrpSpPr/>
            <p:nvPr/>
          </p:nvGrpSpPr>
          <p:grpSpPr>
            <a:xfrm rot="10800000">
              <a:off x="0" y="0"/>
              <a:ext cx="8702690" cy="14158740"/>
              <a:chOff x="0" y="0"/>
              <a:chExt cx="660400" cy="1074430"/>
            </a:xfrm>
          </p:grpSpPr>
          <p:sp>
            <p:nvSpPr>
              <p:cNvPr id="450" name="Google Shape;450;p13"/>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13"/>
            <p:cNvGrpSpPr/>
            <p:nvPr/>
          </p:nvGrpSpPr>
          <p:grpSpPr>
            <a:xfrm rot="10800000">
              <a:off x="582580" y="663255"/>
              <a:ext cx="7537530" cy="12832230"/>
              <a:chOff x="0" y="0"/>
              <a:chExt cx="660400" cy="1124295"/>
            </a:xfrm>
          </p:grpSpPr>
          <p:sp>
            <p:nvSpPr>
              <p:cNvPr id="453" name="Google Shape;453;p13"/>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13"/>
            <p:cNvGrpSpPr/>
            <p:nvPr/>
          </p:nvGrpSpPr>
          <p:grpSpPr>
            <a:xfrm rot="10800000">
              <a:off x="1233019" y="1433568"/>
              <a:ext cx="6236652" cy="11291604"/>
              <a:chOff x="0" y="0"/>
              <a:chExt cx="660400" cy="1195670"/>
            </a:xfrm>
          </p:grpSpPr>
          <p:sp>
            <p:nvSpPr>
              <p:cNvPr id="456" name="Google Shape;456;p13"/>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13"/>
            <p:cNvGrpSpPr/>
            <p:nvPr/>
          </p:nvGrpSpPr>
          <p:grpSpPr>
            <a:xfrm rot="10800000">
              <a:off x="1893421" y="2197591"/>
              <a:ext cx="4915848" cy="9763559"/>
              <a:chOff x="0" y="0"/>
              <a:chExt cx="660400" cy="1311646"/>
            </a:xfrm>
          </p:grpSpPr>
          <p:sp>
            <p:nvSpPr>
              <p:cNvPr id="459" name="Google Shape;459;p13"/>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3"/>
            <p:cNvGrpSpPr/>
            <p:nvPr/>
          </p:nvGrpSpPr>
          <p:grpSpPr>
            <a:xfrm rot="10800000">
              <a:off x="2448402" y="2822474"/>
              <a:ext cx="3805887" cy="8513792"/>
              <a:chOff x="0" y="0"/>
              <a:chExt cx="660400" cy="1477319"/>
            </a:xfrm>
          </p:grpSpPr>
          <p:sp>
            <p:nvSpPr>
              <p:cNvPr id="462" name="Google Shape;462;p13"/>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3"/>
            <p:cNvGrpSpPr/>
            <p:nvPr/>
          </p:nvGrpSpPr>
          <p:grpSpPr>
            <a:xfrm rot="10800000">
              <a:off x="2930078" y="3419917"/>
              <a:ext cx="2842534" cy="7318907"/>
              <a:chOff x="0" y="0"/>
              <a:chExt cx="660400" cy="1700386"/>
            </a:xfrm>
          </p:grpSpPr>
          <p:sp>
            <p:nvSpPr>
              <p:cNvPr id="465" name="Google Shape;465;p13"/>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67" name="Google Shape;467;p13"/>
          <p:cNvGrpSpPr/>
          <p:nvPr/>
        </p:nvGrpSpPr>
        <p:grpSpPr>
          <a:xfrm>
            <a:off x="1028700" y="1028700"/>
            <a:ext cx="16230600" cy="8229600"/>
            <a:chOff x="0" y="0"/>
            <a:chExt cx="4274726" cy="2167467"/>
          </a:xfrm>
        </p:grpSpPr>
        <p:sp>
          <p:nvSpPr>
            <p:cNvPr id="468" name="Google Shape;468;p13"/>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469" name="Google Shape;469;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3"/>
          <p:cNvGrpSpPr/>
          <p:nvPr/>
        </p:nvGrpSpPr>
        <p:grpSpPr>
          <a:xfrm>
            <a:off x="1579751" y="1601047"/>
            <a:ext cx="15312697" cy="7237746"/>
            <a:chOff x="0" y="0"/>
            <a:chExt cx="4032974" cy="1906238"/>
          </a:xfrm>
        </p:grpSpPr>
        <p:sp>
          <p:nvSpPr>
            <p:cNvPr id="471" name="Google Shape;471;p13"/>
            <p:cNvSpPr/>
            <p:nvPr/>
          </p:nvSpPr>
          <p:spPr>
            <a:xfrm>
              <a:off x="0" y="0"/>
              <a:ext cx="4032974" cy="1906238"/>
            </a:xfrm>
            <a:custGeom>
              <a:avLst/>
              <a:gdLst/>
              <a:ahLst/>
              <a:cxnLst/>
              <a:rect l="l" t="t" r="r" b="b"/>
              <a:pathLst>
                <a:path w="4032974" h="1906238" extrusionOk="0">
                  <a:moveTo>
                    <a:pt x="0" y="0"/>
                  </a:moveTo>
                  <a:lnTo>
                    <a:pt x="4032974" y="0"/>
                  </a:lnTo>
                  <a:lnTo>
                    <a:pt x="4032974" y="1906238"/>
                  </a:lnTo>
                  <a:lnTo>
                    <a:pt x="0" y="1906238"/>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472" name="Google Shape;472;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73" name="Google Shape;473;p13"/>
          <p:cNvCxnSpPr/>
          <p:nvPr/>
        </p:nvCxnSpPr>
        <p:spPr>
          <a:xfrm>
            <a:off x="4383543" y="6445198"/>
            <a:ext cx="9387565" cy="0"/>
          </a:xfrm>
          <a:prstGeom prst="straightConnector1">
            <a:avLst/>
          </a:prstGeom>
          <a:noFill/>
          <a:ln w="57150" cap="flat" cmpd="sng">
            <a:solidFill>
              <a:srgbClr val="B89D40"/>
            </a:solidFill>
            <a:prstDash val="solid"/>
            <a:round/>
            <a:headEnd type="none" w="sm" len="sm"/>
            <a:tailEnd type="none" w="sm" len="sm"/>
          </a:ln>
        </p:spPr>
      </p:cxnSp>
      <p:sp>
        <p:nvSpPr>
          <p:cNvPr id="474" name="Google Shape;474;p13"/>
          <p:cNvSpPr txBox="1"/>
          <p:nvPr/>
        </p:nvSpPr>
        <p:spPr>
          <a:xfrm>
            <a:off x="5123646" y="2613098"/>
            <a:ext cx="8021700" cy="2954655"/>
          </a:xfrm>
          <a:prstGeom prst="rect">
            <a:avLst/>
          </a:prstGeom>
          <a:noFill/>
          <a:ln>
            <a:noFill/>
          </a:ln>
        </p:spPr>
        <p:txBody>
          <a:bodyPr spcFirstLastPara="1" wrap="square" lIns="0" tIns="0" rIns="0" bIns="0" anchor="t" anchorCtr="0">
            <a:spAutoFit/>
          </a:bodyPr>
          <a:lstStyle/>
          <a:p>
            <a:pPr lvl="0" algn="ctr"/>
            <a:r>
              <a:rPr lang="en-US" sz="9600" dirty="0"/>
              <a:t>ĐỒ </a:t>
            </a:r>
            <a:r>
              <a:rPr lang="en-US" sz="9600" dirty="0" smtClean="0"/>
              <a:t>ÁN HỌC KỲ 4</a:t>
            </a:r>
            <a:endParaRPr dirty="0"/>
          </a:p>
        </p:txBody>
      </p:sp>
      <p:sp>
        <p:nvSpPr>
          <p:cNvPr id="475" name="Google Shape;475;p13"/>
          <p:cNvSpPr txBox="1"/>
          <p:nvPr/>
        </p:nvSpPr>
        <p:spPr>
          <a:xfrm>
            <a:off x="5076246" y="6548069"/>
            <a:ext cx="81165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err="1" smtClean="0">
                <a:latin typeface="Open Sans"/>
                <a:ea typeface="Open Sans"/>
                <a:cs typeface="Open Sans"/>
                <a:sym typeface="Open Sans"/>
              </a:rPr>
              <a:t>Nhóm</a:t>
            </a:r>
            <a:r>
              <a:rPr lang="en-US" sz="4000" dirty="0" smtClean="0">
                <a:latin typeface="Open Sans"/>
                <a:ea typeface="Open Sans"/>
                <a:cs typeface="Open Sans"/>
                <a:sym typeface="Open Sans"/>
              </a:rPr>
              <a:t> </a:t>
            </a:r>
            <a:r>
              <a:rPr lang="en-US" sz="4000" dirty="0" smtClean="0">
                <a:latin typeface="Open Sans"/>
                <a:ea typeface="Open Sans"/>
                <a:cs typeface="Open Sans"/>
                <a:sym typeface="Open Sans"/>
              </a:rPr>
              <a:t>64CNTT-2</a:t>
            </a:r>
            <a:endParaRPr sz="4000" dirty="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858"/>
        <p:cNvGrpSpPr/>
        <p:nvPr/>
      </p:nvGrpSpPr>
      <p:grpSpPr>
        <a:xfrm>
          <a:off x="0" y="0"/>
          <a:ext cx="0" cy="0"/>
          <a:chOff x="0" y="0"/>
          <a:chExt cx="0" cy="0"/>
        </a:xfrm>
      </p:grpSpPr>
      <p:grpSp>
        <p:nvGrpSpPr>
          <p:cNvPr id="859" name="Google Shape;859;p20"/>
          <p:cNvGrpSpPr/>
          <p:nvPr/>
        </p:nvGrpSpPr>
        <p:grpSpPr>
          <a:xfrm>
            <a:off x="15384711" y="-7367874"/>
            <a:ext cx="6568145" cy="10644284"/>
            <a:chOff x="1" y="1"/>
            <a:chExt cx="8757526" cy="14192379"/>
          </a:xfrm>
        </p:grpSpPr>
        <p:grpSp>
          <p:nvGrpSpPr>
            <p:cNvPr id="860" name="Google Shape;860;p20"/>
            <p:cNvGrpSpPr/>
            <p:nvPr/>
          </p:nvGrpSpPr>
          <p:grpSpPr>
            <a:xfrm rot="-13330">
              <a:off x="27419" y="16820"/>
              <a:ext cx="8702690" cy="14158740"/>
              <a:chOff x="0" y="0"/>
              <a:chExt cx="660400" cy="1074430"/>
            </a:xfrm>
          </p:grpSpPr>
          <p:sp>
            <p:nvSpPr>
              <p:cNvPr id="861" name="Google Shape;861;p20"/>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3" name="Google Shape;863;p20"/>
            <p:cNvGrpSpPr/>
            <p:nvPr/>
          </p:nvGrpSpPr>
          <p:grpSpPr>
            <a:xfrm rot="-13330">
              <a:off x="648402" y="705475"/>
              <a:ext cx="7537530" cy="12832230"/>
              <a:chOff x="0" y="0"/>
              <a:chExt cx="660400" cy="1124295"/>
            </a:xfrm>
          </p:grpSpPr>
          <p:sp>
            <p:nvSpPr>
              <p:cNvPr id="864" name="Google Shape;864;p20"/>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6" name="Google Shape;866;p20"/>
            <p:cNvGrpSpPr/>
            <p:nvPr/>
          </p:nvGrpSpPr>
          <p:grpSpPr>
            <a:xfrm rot="-13330">
              <a:off x="1299019" y="1526588"/>
              <a:ext cx="6236652" cy="11291604"/>
              <a:chOff x="0" y="0"/>
              <a:chExt cx="660400" cy="1195670"/>
            </a:xfrm>
          </p:grpSpPr>
          <p:sp>
            <p:nvSpPr>
              <p:cNvPr id="867" name="Google Shape;867;p20"/>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20"/>
            <p:cNvGrpSpPr/>
            <p:nvPr/>
          </p:nvGrpSpPr>
          <p:grpSpPr>
            <a:xfrm rot="-13330">
              <a:off x="1959040" y="2341986"/>
              <a:ext cx="4915848" cy="9763559"/>
              <a:chOff x="0" y="0"/>
              <a:chExt cx="660400" cy="1311646"/>
            </a:xfrm>
          </p:grpSpPr>
          <p:sp>
            <p:nvSpPr>
              <p:cNvPr id="870" name="Google Shape;870;p20"/>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20"/>
            <p:cNvGrpSpPr/>
            <p:nvPr/>
          </p:nvGrpSpPr>
          <p:grpSpPr>
            <a:xfrm rot="-13330">
              <a:off x="2514030" y="2969157"/>
              <a:ext cx="3805887" cy="8513792"/>
              <a:chOff x="0" y="0"/>
              <a:chExt cx="660400" cy="1477319"/>
            </a:xfrm>
          </p:grpSpPr>
          <p:sp>
            <p:nvSpPr>
              <p:cNvPr id="873" name="Google Shape;873;p20"/>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20"/>
            <p:cNvGrpSpPr/>
            <p:nvPr/>
          </p:nvGrpSpPr>
          <p:grpSpPr>
            <a:xfrm rot="-13330">
              <a:off x="2995591" y="3536797"/>
              <a:ext cx="2842534" cy="7318907"/>
              <a:chOff x="0" y="0"/>
              <a:chExt cx="660400" cy="1700386"/>
            </a:xfrm>
          </p:grpSpPr>
          <p:sp>
            <p:nvSpPr>
              <p:cNvPr id="876" name="Google Shape;876;p20"/>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0"/>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78" name="Google Shape;878;p20"/>
          <p:cNvGrpSpPr/>
          <p:nvPr/>
        </p:nvGrpSpPr>
        <p:grpSpPr>
          <a:xfrm>
            <a:off x="-3263509" y="6649625"/>
            <a:ext cx="6527018" cy="10619055"/>
            <a:chOff x="0" y="0"/>
            <a:chExt cx="8702690" cy="14158740"/>
          </a:xfrm>
        </p:grpSpPr>
        <p:grpSp>
          <p:nvGrpSpPr>
            <p:cNvPr id="879" name="Google Shape;879;p20"/>
            <p:cNvGrpSpPr/>
            <p:nvPr/>
          </p:nvGrpSpPr>
          <p:grpSpPr>
            <a:xfrm rot="10800000">
              <a:off x="0" y="0"/>
              <a:ext cx="8702690" cy="14158740"/>
              <a:chOff x="0" y="0"/>
              <a:chExt cx="660400" cy="1074430"/>
            </a:xfrm>
          </p:grpSpPr>
          <p:sp>
            <p:nvSpPr>
              <p:cNvPr id="880" name="Google Shape;880;p20"/>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2" name="Google Shape;882;p20"/>
            <p:cNvGrpSpPr/>
            <p:nvPr/>
          </p:nvGrpSpPr>
          <p:grpSpPr>
            <a:xfrm rot="10800000">
              <a:off x="582580" y="585023"/>
              <a:ext cx="7537530" cy="12832230"/>
              <a:chOff x="0" y="0"/>
              <a:chExt cx="660400" cy="1124295"/>
            </a:xfrm>
          </p:grpSpPr>
          <p:sp>
            <p:nvSpPr>
              <p:cNvPr id="883" name="Google Shape;883;p20"/>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5" name="Google Shape;885;p20"/>
            <p:cNvGrpSpPr/>
            <p:nvPr/>
          </p:nvGrpSpPr>
          <p:grpSpPr>
            <a:xfrm rot="10800000">
              <a:off x="1233019" y="1309578"/>
              <a:ext cx="6236652" cy="11291604"/>
              <a:chOff x="0" y="0"/>
              <a:chExt cx="660400" cy="1195670"/>
            </a:xfrm>
          </p:grpSpPr>
          <p:sp>
            <p:nvSpPr>
              <p:cNvPr id="886" name="Google Shape;886;p20"/>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20"/>
            <p:cNvGrpSpPr/>
            <p:nvPr/>
          </p:nvGrpSpPr>
          <p:grpSpPr>
            <a:xfrm rot="10800000">
              <a:off x="1893421" y="2171615"/>
              <a:ext cx="4915848" cy="9763559"/>
              <a:chOff x="0" y="0"/>
              <a:chExt cx="660400" cy="1311646"/>
            </a:xfrm>
          </p:grpSpPr>
          <p:sp>
            <p:nvSpPr>
              <p:cNvPr id="889" name="Google Shape;889;p20"/>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20"/>
            <p:cNvGrpSpPr/>
            <p:nvPr/>
          </p:nvGrpSpPr>
          <p:grpSpPr>
            <a:xfrm rot="10800000">
              <a:off x="2448402" y="2794211"/>
              <a:ext cx="3805887" cy="8513792"/>
              <a:chOff x="0" y="0"/>
              <a:chExt cx="660400" cy="1477319"/>
            </a:xfrm>
          </p:grpSpPr>
          <p:sp>
            <p:nvSpPr>
              <p:cNvPr id="892" name="Google Shape;892;p20"/>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20"/>
            <p:cNvGrpSpPr/>
            <p:nvPr/>
          </p:nvGrpSpPr>
          <p:grpSpPr>
            <a:xfrm rot="10800000">
              <a:off x="2930078" y="3421456"/>
              <a:ext cx="2842534" cy="7318907"/>
              <a:chOff x="0" y="0"/>
              <a:chExt cx="660400" cy="1700386"/>
            </a:xfrm>
          </p:grpSpPr>
          <p:sp>
            <p:nvSpPr>
              <p:cNvPr id="895" name="Google Shape;895;p20"/>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97" name="Google Shape;897;p20"/>
          <p:cNvGrpSpPr/>
          <p:nvPr/>
        </p:nvGrpSpPr>
        <p:grpSpPr>
          <a:xfrm>
            <a:off x="1028700" y="1028700"/>
            <a:ext cx="16230600" cy="8849870"/>
            <a:chOff x="0" y="0"/>
            <a:chExt cx="4274726" cy="2167467"/>
          </a:xfrm>
        </p:grpSpPr>
        <p:sp>
          <p:nvSpPr>
            <p:cNvPr id="898" name="Google Shape;898;p20"/>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899" name="Google Shape;899;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4" name="Google Shape;904;p20"/>
          <p:cNvSpPr txBox="1"/>
          <p:nvPr/>
        </p:nvSpPr>
        <p:spPr>
          <a:xfrm>
            <a:off x="5034879" y="778016"/>
            <a:ext cx="924820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smtClean="0">
                <a:solidFill>
                  <a:srgbClr val="000000"/>
                </a:solidFill>
                <a:latin typeface="Alice"/>
                <a:ea typeface="Alice"/>
                <a:cs typeface="Alice"/>
                <a:sym typeface="Alice"/>
              </a:rPr>
              <a:t>3.Sơ </a:t>
            </a:r>
            <a:r>
              <a:rPr lang="en-US" sz="9000" b="0" i="0" u="none" strike="noStrike" cap="none" dirty="0" err="1" smtClean="0">
                <a:solidFill>
                  <a:srgbClr val="000000"/>
                </a:solidFill>
                <a:latin typeface="Alice"/>
                <a:ea typeface="Alice"/>
                <a:cs typeface="Alice"/>
                <a:sym typeface="Alice"/>
              </a:rPr>
              <a:t>đồ</a:t>
            </a:r>
            <a:r>
              <a:rPr lang="en-US" sz="9000" b="0" i="0" u="none" strike="noStrike" cap="none" dirty="0" smtClean="0">
                <a:solidFill>
                  <a:srgbClr val="000000"/>
                </a:solidFill>
                <a:latin typeface="Alice"/>
                <a:ea typeface="Alice"/>
                <a:cs typeface="Alice"/>
                <a:sym typeface="Alice"/>
              </a:rPr>
              <a:t> database</a:t>
            </a:r>
            <a:endParaRPr dirty="0"/>
          </a:p>
        </p:txBody>
      </p:sp>
      <p:pic>
        <p:nvPicPr>
          <p:cNvPr id="2" name="Picture 1"/>
          <p:cNvPicPr>
            <a:picLocks noChangeAspect="1"/>
          </p:cNvPicPr>
          <p:nvPr/>
        </p:nvPicPr>
        <p:blipFill>
          <a:blip r:embed="rId3"/>
          <a:stretch>
            <a:fillRect/>
          </a:stretch>
        </p:blipFill>
        <p:spPr>
          <a:xfrm>
            <a:off x="3161367" y="2794502"/>
            <a:ext cx="11965266" cy="577562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9D40"/>
        </a:solidFill>
        <a:effectLst/>
      </p:bgPr>
    </p:bg>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4594528" cy="523220"/>
          </a:xfrm>
          <a:prstGeom prst="rect">
            <a:avLst/>
          </a:prstGeom>
        </p:spPr>
        <p:txBody>
          <a:bodyPr wrap="none">
            <a:spAutoFit/>
          </a:bodyPr>
          <a:lstStyle/>
          <a:p>
            <a:r>
              <a:rPr lang="vi-VN" sz="2800" dirty="0">
                <a:latin typeface="Times New Roman" panose="02020603050405020304" pitchFamily="18" charset="0"/>
              </a:rPr>
              <a:t>Sơ đồ luồng dữ liệu đăng nhập</a:t>
            </a:r>
            <a:endParaRPr lang="en-US" sz="2800" dirty="0"/>
          </a:p>
        </p:txBody>
      </p:sp>
      <p:pic>
        <p:nvPicPr>
          <p:cNvPr id="3" name="Picture 2"/>
          <p:cNvPicPr>
            <a:picLocks noChangeAspect="1"/>
          </p:cNvPicPr>
          <p:nvPr/>
        </p:nvPicPr>
        <p:blipFill>
          <a:blip r:embed="rId3"/>
          <a:stretch>
            <a:fillRect/>
          </a:stretch>
        </p:blipFill>
        <p:spPr>
          <a:xfrm>
            <a:off x="1371898" y="2114583"/>
            <a:ext cx="5908010" cy="2190610"/>
          </a:xfrm>
          <a:prstGeom prst="rect">
            <a:avLst/>
          </a:prstGeom>
        </p:spPr>
      </p:pic>
      <p:sp>
        <p:nvSpPr>
          <p:cNvPr id="4" name="Rectangle 3"/>
          <p:cNvSpPr/>
          <p:nvPr/>
        </p:nvSpPr>
        <p:spPr>
          <a:xfrm>
            <a:off x="7860622" y="1547840"/>
            <a:ext cx="4514377" cy="523220"/>
          </a:xfrm>
          <a:prstGeom prst="rect">
            <a:avLst/>
          </a:prstGeom>
        </p:spPr>
        <p:txBody>
          <a:bodyPr wrap="none">
            <a:spAutoFit/>
          </a:bodyPr>
          <a:lstStyle/>
          <a:p>
            <a:r>
              <a:rPr lang="vi-VN" sz="2800" dirty="0">
                <a:latin typeface="Times New Roman" panose="02020603050405020304" pitchFamily="18" charset="0"/>
              </a:rPr>
              <a:t>Sơ đồ luồng dữ liệu đăng </a:t>
            </a:r>
            <a:r>
              <a:rPr lang="en-US" sz="2800" dirty="0" err="1" smtClean="0">
                <a:latin typeface="Times New Roman" panose="02020603050405020304" pitchFamily="18" charset="0"/>
              </a:rPr>
              <a:t>xuất</a:t>
            </a:r>
            <a:endParaRPr lang="en-US" sz="2800" dirty="0"/>
          </a:p>
        </p:txBody>
      </p:sp>
      <p:pic>
        <p:nvPicPr>
          <p:cNvPr id="5" name="Picture 4"/>
          <p:cNvPicPr>
            <a:picLocks noChangeAspect="1"/>
          </p:cNvPicPr>
          <p:nvPr/>
        </p:nvPicPr>
        <p:blipFill>
          <a:blip r:embed="rId4"/>
          <a:stretch>
            <a:fillRect/>
          </a:stretch>
        </p:blipFill>
        <p:spPr>
          <a:xfrm>
            <a:off x="7860622" y="2231642"/>
            <a:ext cx="4534533" cy="2143424"/>
          </a:xfrm>
          <a:prstGeom prst="rect">
            <a:avLst/>
          </a:prstGeom>
        </p:spPr>
      </p:pic>
      <p:sp>
        <p:nvSpPr>
          <p:cNvPr id="6" name="Rectangle 5"/>
          <p:cNvSpPr/>
          <p:nvPr/>
        </p:nvSpPr>
        <p:spPr>
          <a:xfrm>
            <a:off x="1338877" y="5272580"/>
            <a:ext cx="532068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thêm</a:t>
            </a:r>
            <a:r>
              <a:rPr lang="en-US" sz="2800" dirty="0" smtClean="0">
                <a:latin typeface="Times New Roman" panose="02020603050405020304" pitchFamily="18" charset="0"/>
              </a:rPr>
              <a:t> </a:t>
            </a:r>
            <a:r>
              <a:rPr lang="en-US" sz="2800" dirty="0" err="1" smtClean="0">
                <a:latin typeface="Times New Roman" panose="02020603050405020304" pitchFamily="18" charset="0"/>
              </a:rPr>
              <a:t>nhân</a:t>
            </a:r>
            <a:r>
              <a:rPr lang="en-US" sz="2800" dirty="0" smtClean="0">
                <a:latin typeface="Times New Roman" panose="02020603050405020304" pitchFamily="18" charset="0"/>
              </a:rPr>
              <a:t> </a:t>
            </a:r>
            <a:r>
              <a:rPr lang="en-US" sz="2800" dirty="0" err="1" smtClean="0">
                <a:latin typeface="Times New Roman" panose="02020603050405020304" pitchFamily="18" charset="0"/>
              </a:rPr>
              <a:t>viên</a:t>
            </a:r>
            <a:endParaRPr lang="en-US" sz="2800" dirty="0"/>
          </a:p>
        </p:txBody>
      </p:sp>
      <p:pic>
        <p:nvPicPr>
          <p:cNvPr id="7" name="Picture 6"/>
          <p:cNvPicPr>
            <a:picLocks noChangeAspect="1"/>
          </p:cNvPicPr>
          <p:nvPr/>
        </p:nvPicPr>
        <p:blipFill>
          <a:blip r:embed="rId5"/>
          <a:stretch>
            <a:fillRect/>
          </a:stretch>
        </p:blipFill>
        <p:spPr>
          <a:xfrm>
            <a:off x="1102084" y="5725206"/>
            <a:ext cx="5953911" cy="2820273"/>
          </a:xfrm>
          <a:prstGeom prst="rect">
            <a:avLst/>
          </a:prstGeom>
        </p:spPr>
      </p:pic>
      <p:sp>
        <p:nvSpPr>
          <p:cNvPr id="8" name="Rectangle 7"/>
          <p:cNvSpPr/>
          <p:nvPr/>
        </p:nvSpPr>
        <p:spPr>
          <a:xfrm>
            <a:off x="7689231" y="5253336"/>
            <a:ext cx="718337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thông</a:t>
            </a:r>
            <a:r>
              <a:rPr lang="en-US" sz="2800" dirty="0" smtClean="0">
                <a:latin typeface="Times New Roman" panose="02020603050405020304" pitchFamily="18" charset="0"/>
              </a:rPr>
              <a:t> tin </a:t>
            </a:r>
            <a:r>
              <a:rPr lang="en-US" sz="2800" dirty="0" err="1" smtClean="0">
                <a:latin typeface="Times New Roman" panose="02020603050405020304" pitchFamily="18" charset="0"/>
              </a:rPr>
              <a:t>nhân</a:t>
            </a:r>
            <a:r>
              <a:rPr lang="en-US" sz="2800" dirty="0" smtClean="0">
                <a:latin typeface="Times New Roman" panose="02020603050405020304" pitchFamily="18" charset="0"/>
              </a:rPr>
              <a:t> </a:t>
            </a:r>
            <a:r>
              <a:rPr lang="en-US" sz="2800" dirty="0" err="1">
                <a:latin typeface="Times New Roman" panose="02020603050405020304" pitchFamily="18" charset="0"/>
              </a:rPr>
              <a:t>viên</a:t>
            </a:r>
            <a:endParaRPr lang="en-US" sz="2800" dirty="0"/>
          </a:p>
        </p:txBody>
      </p:sp>
      <p:pic>
        <p:nvPicPr>
          <p:cNvPr id="9" name="Picture 8"/>
          <p:cNvPicPr>
            <a:picLocks noChangeAspect="1"/>
          </p:cNvPicPr>
          <p:nvPr/>
        </p:nvPicPr>
        <p:blipFill>
          <a:blip r:embed="rId6"/>
          <a:stretch>
            <a:fillRect/>
          </a:stretch>
        </p:blipFill>
        <p:spPr>
          <a:xfrm>
            <a:off x="7663463" y="5986010"/>
            <a:ext cx="7627430" cy="252408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5888150"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tìm</a:t>
            </a:r>
            <a:r>
              <a:rPr lang="en-US" sz="2800" dirty="0" smtClean="0">
                <a:latin typeface="Times New Roman" panose="02020603050405020304" pitchFamily="18" charset="0"/>
              </a:rPr>
              <a:t> </a:t>
            </a:r>
            <a:r>
              <a:rPr lang="en-US" sz="2800" dirty="0" err="1" smtClean="0">
                <a:latin typeface="Times New Roman" panose="02020603050405020304" pitchFamily="18" charset="0"/>
              </a:rPr>
              <a:t>kiếm</a:t>
            </a:r>
            <a:r>
              <a:rPr lang="en-US" sz="2800" dirty="0" smtClean="0">
                <a:latin typeface="Times New Roman" panose="02020603050405020304" pitchFamily="18" charset="0"/>
              </a:rPr>
              <a:t> </a:t>
            </a:r>
            <a:r>
              <a:rPr lang="en-US" sz="2800" dirty="0" err="1" smtClean="0">
                <a:latin typeface="Times New Roman" panose="02020603050405020304" pitchFamily="18" charset="0"/>
              </a:rPr>
              <a:t>nhân</a:t>
            </a:r>
            <a:r>
              <a:rPr lang="en-US" sz="2800" dirty="0" smtClean="0">
                <a:latin typeface="Times New Roman" panose="02020603050405020304" pitchFamily="18" charset="0"/>
              </a:rPr>
              <a:t> </a:t>
            </a:r>
            <a:r>
              <a:rPr lang="en-US" sz="2800" dirty="0" err="1" smtClean="0">
                <a:latin typeface="Times New Roman" panose="02020603050405020304" pitchFamily="18" charset="0"/>
              </a:rPr>
              <a:t>viên</a:t>
            </a:r>
            <a:endParaRPr lang="en-US" sz="2800" dirty="0"/>
          </a:p>
        </p:txBody>
      </p:sp>
      <p:sp>
        <p:nvSpPr>
          <p:cNvPr id="4" name="Rectangle 3"/>
          <p:cNvSpPr/>
          <p:nvPr/>
        </p:nvSpPr>
        <p:spPr>
          <a:xfrm>
            <a:off x="7860622" y="1547840"/>
            <a:ext cx="443422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thuốc</a:t>
            </a:r>
            <a:endParaRPr lang="en-US" sz="2800" dirty="0"/>
          </a:p>
        </p:txBody>
      </p:sp>
      <p:sp>
        <p:nvSpPr>
          <p:cNvPr id="6" name="Rectangle 5"/>
          <p:cNvSpPr/>
          <p:nvPr/>
        </p:nvSpPr>
        <p:spPr>
          <a:xfrm>
            <a:off x="1338877" y="5272580"/>
            <a:ext cx="5280613"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tìm</a:t>
            </a:r>
            <a:r>
              <a:rPr lang="en-US" sz="2800" dirty="0" smtClean="0">
                <a:latin typeface="Times New Roman" panose="02020603050405020304" pitchFamily="18" charset="0"/>
              </a:rPr>
              <a:t> </a:t>
            </a:r>
            <a:r>
              <a:rPr lang="en-US" sz="2800" dirty="0" err="1" smtClean="0">
                <a:latin typeface="Times New Roman" panose="02020603050405020304" pitchFamily="18" charset="0"/>
              </a:rPr>
              <a:t>kiếm</a:t>
            </a:r>
            <a:r>
              <a:rPr lang="en-US" sz="2800" dirty="0" smtClean="0">
                <a:latin typeface="Times New Roman" panose="02020603050405020304" pitchFamily="18" charset="0"/>
              </a:rPr>
              <a:t> </a:t>
            </a:r>
            <a:r>
              <a:rPr lang="en-US" sz="2800" dirty="0" err="1" smtClean="0">
                <a:latin typeface="Times New Roman" panose="02020603050405020304" pitchFamily="18" charset="0"/>
              </a:rPr>
              <a:t>thuốc</a:t>
            </a:r>
            <a:endParaRPr lang="en-US" sz="2800" dirty="0"/>
          </a:p>
        </p:txBody>
      </p:sp>
      <p:sp>
        <p:nvSpPr>
          <p:cNvPr id="8" name="Rectangle 7"/>
          <p:cNvSpPr/>
          <p:nvPr/>
        </p:nvSpPr>
        <p:spPr>
          <a:xfrm>
            <a:off x="7689231" y="5253336"/>
            <a:ext cx="5200463"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thuốc</a:t>
            </a:r>
            <a:endParaRPr lang="en-US" sz="2800" dirty="0"/>
          </a:p>
        </p:txBody>
      </p:sp>
      <p:pic>
        <p:nvPicPr>
          <p:cNvPr id="10" name="Picture 9"/>
          <p:cNvPicPr>
            <a:picLocks noChangeAspect="1"/>
          </p:cNvPicPr>
          <p:nvPr/>
        </p:nvPicPr>
        <p:blipFill>
          <a:blip r:embed="rId3"/>
          <a:stretch>
            <a:fillRect/>
          </a:stretch>
        </p:blipFill>
        <p:spPr>
          <a:xfrm>
            <a:off x="1461547" y="2096963"/>
            <a:ext cx="5105109" cy="2926929"/>
          </a:xfrm>
          <a:prstGeom prst="rect">
            <a:avLst/>
          </a:prstGeom>
        </p:spPr>
      </p:pic>
      <p:pic>
        <p:nvPicPr>
          <p:cNvPr id="11" name="Picture 10"/>
          <p:cNvPicPr>
            <a:picLocks noChangeAspect="1"/>
          </p:cNvPicPr>
          <p:nvPr/>
        </p:nvPicPr>
        <p:blipFill>
          <a:blip r:embed="rId4"/>
          <a:stretch>
            <a:fillRect/>
          </a:stretch>
        </p:blipFill>
        <p:spPr>
          <a:xfrm>
            <a:off x="7785591" y="2064801"/>
            <a:ext cx="5509531" cy="2511075"/>
          </a:xfrm>
          <a:prstGeom prst="rect">
            <a:avLst/>
          </a:prstGeom>
        </p:spPr>
      </p:pic>
      <p:pic>
        <p:nvPicPr>
          <p:cNvPr id="12" name="Picture 11"/>
          <p:cNvPicPr>
            <a:picLocks noChangeAspect="1"/>
          </p:cNvPicPr>
          <p:nvPr/>
        </p:nvPicPr>
        <p:blipFill>
          <a:blip r:embed="rId5"/>
          <a:stretch>
            <a:fillRect/>
          </a:stretch>
        </p:blipFill>
        <p:spPr>
          <a:xfrm>
            <a:off x="7785591" y="5808302"/>
            <a:ext cx="6351794" cy="2181182"/>
          </a:xfrm>
          <a:prstGeom prst="rect">
            <a:avLst/>
          </a:prstGeom>
        </p:spPr>
      </p:pic>
      <p:pic>
        <p:nvPicPr>
          <p:cNvPr id="13" name="Picture 12"/>
          <p:cNvPicPr>
            <a:picLocks noChangeAspect="1"/>
          </p:cNvPicPr>
          <p:nvPr/>
        </p:nvPicPr>
        <p:blipFill>
          <a:blip r:embed="rId6"/>
          <a:stretch>
            <a:fillRect/>
          </a:stretch>
        </p:blipFill>
        <p:spPr>
          <a:xfrm>
            <a:off x="1102084" y="5994364"/>
            <a:ext cx="6285372" cy="2099240"/>
          </a:xfrm>
          <a:prstGeom prst="rect">
            <a:avLst/>
          </a:prstGeom>
        </p:spPr>
      </p:pic>
    </p:spTree>
    <p:extLst>
      <p:ext uri="{BB962C8B-B14F-4D97-AF65-F5344CB8AC3E}">
        <p14:creationId xmlns:p14="http://schemas.microsoft.com/office/powerpoint/2010/main" val="31245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4703532"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dịch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vụ</a:t>
            </a:r>
            <a:endParaRPr lang="en-US" sz="2800" dirty="0"/>
          </a:p>
        </p:txBody>
      </p:sp>
      <p:sp>
        <p:nvSpPr>
          <p:cNvPr id="4" name="Rectangle 3"/>
          <p:cNvSpPr/>
          <p:nvPr/>
        </p:nvSpPr>
        <p:spPr>
          <a:xfrm>
            <a:off x="7860622" y="1547840"/>
            <a:ext cx="546976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dịch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vụ</a:t>
            </a:r>
            <a:endParaRPr lang="en-US" sz="2800" dirty="0"/>
          </a:p>
        </p:txBody>
      </p:sp>
      <p:sp>
        <p:nvSpPr>
          <p:cNvPr id="6" name="Rectangle 5"/>
          <p:cNvSpPr/>
          <p:nvPr/>
        </p:nvSpPr>
        <p:spPr>
          <a:xfrm>
            <a:off x="1338877" y="5272580"/>
            <a:ext cx="554991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tìm</a:t>
            </a:r>
            <a:r>
              <a:rPr lang="en-US" sz="2800" dirty="0" smtClean="0">
                <a:latin typeface="Times New Roman" panose="02020603050405020304" pitchFamily="18" charset="0"/>
              </a:rPr>
              <a:t> </a:t>
            </a:r>
            <a:r>
              <a:rPr lang="en-US" sz="2800" dirty="0" err="1" smtClean="0">
                <a:latin typeface="Times New Roman" panose="02020603050405020304" pitchFamily="18" charset="0"/>
              </a:rPr>
              <a:t>kiếm</a:t>
            </a:r>
            <a:r>
              <a:rPr lang="en-US" sz="2800" dirty="0" smtClean="0">
                <a:latin typeface="Times New Roman" panose="02020603050405020304" pitchFamily="18" charset="0"/>
              </a:rPr>
              <a:t> </a:t>
            </a:r>
            <a:r>
              <a:rPr lang="en-US" sz="2800" dirty="0" err="1" smtClean="0">
                <a:latin typeface="Times New Roman" panose="02020603050405020304" pitchFamily="18" charset="0"/>
              </a:rPr>
              <a:t>dịch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vụ</a:t>
            </a:r>
            <a:endParaRPr lang="en-US" sz="2800" dirty="0"/>
          </a:p>
        </p:txBody>
      </p:sp>
      <p:sp>
        <p:nvSpPr>
          <p:cNvPr id="8" name="Rectangle 7"/>
          <p:cNvSpPr/>
          <p:nvPr/>
        </p:nvSpPr>
        <p:spPr>
          <a:xfrm>
            <a:off x="7689231" y="5253336"/>
            <a:ext cx="5666936"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xem</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làm</a:t>
            </a:r>
            <a:r>
              <a:rPr lang="en-US" sz="2800" dirty="0" smtClean="0">
                <a:latin typeface="Times New Roman" panose="02020603050405020304" pitchFamily="18" charset="0"/>
              </a:rPr>
              <a:t> </a:t>
            </a:r>
            <a:r>
              <a:rPr lang="en-US" sz="2800" dirty="0" err="1" smtClean="0">
                <a:latin typeface="Times New Roman" panose="02020603050405020304" pitchFamily="18" charset="0"/>
              </a:rPr>
              <a:t>việc</a:t>
            </a:r>
            <a:endParaRPr lang="en-US" sz="2800" dirty="0"/>
          </a:p>
        </p:txBody>
      </p:sp>
      <p:pic>
        <p:nvPicPr>
          <p:cNvPr id="3" name="Picture 2"/>
          <p:cNvPicPr>
            <a:picLocks noChangeAspect="1"/>
          </p:cNvPicPr>
          <p:nvPr/>
        </p:nvPicPr>
        <p:blipFill>
          <a:blip r:embed="rId3"/>
          <a:stretch>
            <a:fillRect/>
          </a:stretch>
        </p:blipFill>
        <p:spPr>
          <a:xfrm>
            <a:off x="1411230" y="2235152"/>
            <a:ext cx="5196932" cy="2421871"/>
          </a:xfrm>
          <a:prstGeom prst="rect">
            <a:avLst/>
          </a:prstGeom>
        </p:spPr>
      </p:pic>
      <p:pic>
        <p:nvPicPr>
          <p:cNvPr id="5" name="Picture 4"/>
          <p:cNvPicPr>
            <a:picLocks noChangeAspect="1"/>
          </p:cNvPicPr>
          <p:nvPr/>
        </p:nvPicPr>
        <p:blipFill>
          <a:blip r:embed="rId4"/>
          <a:stretch>
            <a:fillRect/>
          </a:stretch>
        </p:blipFill>
        <p:spPr>
          <a:xfrm>
            <a:off x="7860622" y="2169321"/>
            <a:ext cx="5822829" cy="1955427"/>
          </a:xfrm>
          <a:prstGeom prst="rect">
            <a:avLst/>
          </a:prstGeom>
        </p:spPr>
      </p:pic>
      <p:pic>
        <p:nvPicPr>
          <p:cNvPr id="7" name="Picture 6"/>
          <p:cNvPicPr>
            <a:picLocks noChangeAspect="1"/>
          </p:cNvPicPr>
          <p:nvPr/>
        </p:nvPicPr>
        <p:blipFill>
          <a:blip r:embed="rId5"/>
          <a:stretch>
            <a:fillRect/>
          </a:stretch>
        </p:blipFill>
        <p:spPr>
          <a:xfrm>
            <a:off x="1395670" y="5882885"/>
            <a:ext cx="5503774" cy="1790384"/>
          </a:xfrm>
          <a:prstGeom prst="rect">
            <a:avLst/>
          </a:prstGeom>
        </p:spPr>
      </p:pic>
      <p:pic>
        <p:nvPicPr>
          <p:cNvPr id="9" name="Picture 8"/>
          <p:cNvPicPr>
            <a:picLocks noChangeAspect="1"/>
          </p:cNvPicPr>
          <p:nvPr/>
        </p:nvPicPr>
        <p:blipFill>
          <a:blip r:embed="rId6"/>
          <a:stretch>
            <a:fillRect/>
          </a:stretch>
        </p:blipFill>
        <p:spPr>
          <a:xfrm>
            <a:off x="7794047" y="5882885"/>
            <a:ext cx="6485944" cy="2028332"/>
          </a:xfrm>
          <a:prstGeom prst="rect">
            <a:avLst/>
          </a:prstGeom>
        </p:spPr>
      </p:pic>
    </p:spTree>
    <p:extLst>
      <p:ext uri="{BB962C8B-B14F-4D97-AF65-F5344CB8AC3E}">
        <p14:creationId xmlns:p14="http://schemas.microsoft.com/office/powerpoint/2010/main" val="1325040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5679760"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hoá</a:t>
            </a:r>
            <a:r>
              <a:rPr lang="en-US" sz="2800" dirty="0" smtClean="0">
                <a:latin typeface="Times New Roman" panose="02020603050405020304" pitchFamily="18" charset="0"/>
              </a:rPr>
              <a:t> </a:t>
            </a:r>
            <a:r>
              <a:rPr lang="en-US" sz="2800" dirty="0" err="1" smtClean="0">
                <a:latin typeface="Times New Roman" panose="02020603050405020304" pitchFamily="18" charset="0"/>
              </a:rPr>
              <a:t>đơn</a:t>
            </a:r>
            <a:r>
              <a:rPr lang="en-US" sz="2800" dirty="0" smtClean="0">
                <a:latin typeface="Times New Roman" panose="02020603050405020304" pitchFamily="18" charset="0"/>
              </a:rPr>
              <a:t> </a:t>
            </a:r>
            <a:r>
              <a:rPr lang="en-US" sz="2800" dirty="0" err="1" smtClean="0">
                <a:latin typeface="Times New Roman" panose="02020603050405020304" pitchFamily="18" charset="0"/>
              </a:rPr>
              <a:t>thuốc</a:t>
            </a:r>
            <a:endParaRPr lang="en-US" sz="2800" dirty="0"/>
          </a:p>
        </p:txBody>
      </p:sp>
      <p:sp>
        <p:nvSpPr>
          <p:cNvPr id="4" name="Rectangle 3"/>
          <p:cNvSpPr/>
          <p:nvPr/>
        </p:nvSpPr>
        <p:spPr>
          <a:xfrm>
            <a:off x="7860622" y="1547840"/>
            <a:ext cx="5949064"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hoá</a:t>
            </a:r>
            <a:r>
              <a:rPr lang="en-US" sz="2800" dirty="0" smtClean="0">
                <a:latin typeface="Times New Roman" panose="02020603050405020304" pitchFamily="18" charset="0"/>
              </a:rPr>
              <a:t> </a:t>
            </a:r>
            <a:r>
              <a:rPr lang="en-US" sz="2800" dirty="0" err="1" smtClean="0">
                <a:latin typeface="Times New Roman" panose="02020603050405020304" pitchFamily="18" charset="0"/>
              </a:rPr>
              <a:t>đơn</a:t>
            </a:r>
            <a:r>
              <a:rPr lang="en-US" sz="2800" dirty="0" smtClean="0">
                <a:latin typeface="Times New Roman" panose="02020603050405020304" pitchFamily="18" charset="0"/>
              </a:rPr>
              <a:t> </a:t>
            </a:r>
            <a:r>
              <a:rPr lang="en-US" sz="2800" dirty="0" err="1" smtClean="0">
                <a:latin typeface="Times New Roman" panose="02020603050405020304" pitchFamily="18" charset="0"/>
              </a:rPr>
              <a:t>dịch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vụ</a:t>
            </a:r>
            <a:endParaRPr lang="en-US" sz="2800" dirty="0"/>
          </a:p>
        </p:txBody>
      </p:sp>
      <p:sp>
        <p:nvSpPr>
          <p:cNvPr id="6" name="Rectangle 5"/>
          <p:cNvSpPr/>
          <p:nvPr/>
        </p:nvSpPr>
        <p:spPr>
          <a:xfrm>
            <a:off x="1338877" y="5272580"/>
            <a:ext cx="4782078"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hẹn</a:t>
            </a:r>
            <a:endParaRPr lang="en-US" sz="2800" dirty="0"/>
          </a:p>
        </p:txBody>
      </p:sp>
      <p:sp>
        <p:nvSpPr>
          <p:cNvPr id="8" name="Rectangle 7"/>
          <p:cNvSpPr/>
          <p:nvPr/>
        </p:nvSpPr>
        <p:spPr>
          <a:xfrm>
            <a:off x="7689231" y="5253336"/>
            <a:ext cx="6086923"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phiếu</a:t>
            </a:r>
            <a:r>
              <a:rPr lang="en-US" sz="2800" dirty="0" smtClean="0">
                <a:latin typeface="Times New Roman" panose="02020603050405020304" pitchFamily="18" charset="0"/>
              </a:rPr>
              <a:t> </a:t>
            </a:r>
            <a:r>
              <a:rPr lang="en-US" sz="2800" dirty="0" err="1" smtClean="0">
                <a:latin typeface="Times New Roman" panose="02020603050405020304" pitchFamily="18" charset="0"/>
              </a:rPr>
              <a:t>khám</a:t>
            </a:r>
            <a:endParaRPr lang="en-US" sz="2800" dirty="0"/>
          </a:p>
        </p:txBody>
      </p:sp>
      <p:pic>
        <p:nvPicPr>
          <p:cNvPr id="10" name="Picture 9"/>
          <p:cNvPicPr>
            <a:picLocks noChangeAspect="1"/>
          </p:cNvPicPr>
          <p:nvPr/>
        </p:nvPicPr>
        <p:blipFill>
          <a:blip r:embed="rId3"/>
          <a:stretch>
            <a:fillRect/>
          </a:stretch>
        </p:blipFill>
        <p:spPr>
          <a:xfrm>
            <a:off x="1486024" y="2168899"/>
            <a:ext cx="5085944" cy="2329277"/>
          </a:xfrm>
          <a:prstGeom prst="rect">
            <a:avLst/>
          </a:prstGeom>
        </p:spPr>
      </p:pic>
      <p:pic>
        <p:nvPicPr>
          <p:cNvPr id="11" name="Picture 10"/>
          <p:cNvPicPr>
            <a:picLocks noChangeAspect="1"/>
          </p:cNvPicPr>
          <p:nvPr/>
        </p:nvPicPr>
        <p:blipFill>
          <a:blip r:embed="rId4"/>
          <a:stretch>
            <a:fillRect/>
          </a:stretch>
        </p:blipFill>
        <p:spPr>
          <a:xfrm>
            <a:off x="7860622" y="2057147"/>
            <a:ext cx="5735911" cy="2670748"/>
          </a:xfrm>
          <a:prstGeom prst="rect">
            <a:avLst/>
          </a:prstGeom>
        </p:spPr>
      </p:pic>
      <p:pic>
        <p:nvPicPr>
          <p:cNvPr id="12" name="Picture 11"/>
          <p:cNvPicPr>
            <a:picLocks noChangeAspect="1"/>
          </p:cNvPicPr>
          <p:nvPr/>
        </p:nvPicPr>
        <p:blipFill>
          <a:blip r:embed="rId5"/>
          <a:stretch>
            <a:fillRect/>
          </a:stretch>
        </p:blipFill>
        <p:spPr>
          <a:xfrm>
            <a:off x="7689231" y="5777185"/>
            <a:ext cx="7761842" cy="2756017"/>
          </a:xfrm>
          <a:prstGeom prst="rect">
            <a:avLst/>
          </a:prstGeom>
        </p:spPr>
      </p:pic>
      <p:pic>
        <p:nvPicPr>
          <p:cNvPr id="13" name="Picture 12"/>
          <p:cNvPicPr>
            <a:picLocks noChangeAspect="1"/>
          </p:cNvPicPr>
          <p:nvPr/>
        </p:nvPicPr>
        <p:blipFill>
          <a:blip r:embed="rId6"/>
          <a:stretch>
            <a:fillRect/>
          </a:stretch>
        </p:blipFill>
        <p:spPr>
          <a:xfrm>
            <a:off x="1290780" y="5914631"/>
            <a:ext cx="5704095" cy="2675573"/>
          </a:xfrm>
          <a:prstGeom prst="rect">
            <a:avLst/>
          </a:prstGeom>
        </p:spPr>
      </p:pic>
    </p:spTree>
    <p:extLst>
      <p:ext uri="{BB962C8B-B14F-4D97-AF65-F5344CB8AC3E}">
        <p14:creationId xmlns:p14="http://schemas.microsoft.com/office/powerpoint/2010/main" val="2399789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5628464"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tìm</a:t>
            </a:r>
            <a:r>
              <a:rPr lang="en-US" sz="2800" dirty="0" smtClean="0">
                <a:latin typeface="Times New Roman" panose="02020603050405020304" pitchFamily="18" charset="0"/>
              </a:rPr>
              <a:t> </a:t>
            </a:r>
            <a:r>
              <a:rPr lang="en-US" sz="2800" dirty="0" err="1" smtClean="0">
                <a:latin typeface="Times New Roman" panose="02020603050405020304" pitchFamily="18" charset="0"/>
              </a:rPr>
              <a:t>kiếm</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hẹn</a:t>
            </a:r>
            <a:endParaRPr lang="en-US" sz="2800" dirty="0"/>
          </a:p>
        </p:txBody>
      </p:sp>
      <p:sp>
        <p:nvSpPr>
          <p:cNvPr id="4" name="Rectangle 3"/>
          <p:cNvSpPr/>
          <p:nvPr/>
        </p:nvSpPr>
        <p:spPr>
          <a:xfrm>
            <a:off x="7860622" y="1547840"/>
            <a:ext cx="5487400"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làm</a:t>
            </a:r>
            <a:r>
              <a:rPr lang="en-US" sz="2800" dirty="0" smtClean="0">
                <a:latin typeface="Times New Roman" panose="02020603050405020304" pitchFamily="18" charset="0"/>
              </a:rPr>
              <a:t> </a:t>
            </a:r>
            <a:r>
              <a:rPr lang="en-US" sz="2800" dirty="0" err="1" smtClean="0">
                <a:latin typeface="Times New Roman" panose="02020603050405020304" pitchFamily="18" charset="0"/>
              </a:rPr>
              <a:t>việc</a:t>
            </a:r>
            <a:endParaRPr lang="en-US" sz="2800" dirty="0"/>
          </a:p>
        </p:txBody>
      </p:sp>
      <p:sp>
        <p:nvSpPr>
          <p:cNvPr id="6" name="Rectangle 5"/>
          <p:cNvSpPr/>
          <p:nvPr/>
        </p:nvSpPr>
        <p:spPr>
          <a:xfrm>
            <a:off x="1338877" y="5272580"/>
            <a:ext cx="532068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tạo</a:t>
            </a:r>
            <a:r>
              <a:rPr lang="en-US" sz="2800" dirty="0" smtClean="0">
                <a:latin typeface="Times New Roman" panose="02020603050405020304" pitchFamily="18" charset="0"/>
              </a:rPr>
              <a:t> </a:t>
            </a:r>
            <a:r>
              <a:rPr lang="en-US" sz="2800" dirty="0" err="1" smtClean="0">
                <a:latin typeface="Times New Roman" panose="02020603050405020304" pitchFamily="18" charset="0"/>
              </a:rPr>
              <a:t>phiếu</a:t>
            </a:r>
            <a:r>
              <a:rPr lang="en-US" sz="2800" dirty="0" smtClean="0">
                <a:latin typeface="Times New Roman" panose="02020603050405020304" pitchFamily="18" charset="0"/>
              </a:rPr>
              <a:t> </a:t>
            </a:r>
            <a:r>
              <a:rPr lang="en-US" sz="2800" dirty="0" err="1" smtClean="0">
                <a:latin typeface="Times New Roman" panose="02020603050405020304" pitchFamily="18" charset="0"/>
              </a:rPr>
              <a:t>khám</a:t>
            </a:r>
            <a:endParaRPr lang="en-US" sz="2800" dirty="0"/>
          </a:p>
        </p:txBody>
      </p:sp>
      <p:sp>
        <p:nvSpPr>
          <p:cNvPr id="8" name="Rectangle 7"/>
          <p:cNvSpPr/>
          <p:nvPr/>
        </p:nvSpPr>
        <p:spPr>
          <a:xfrm>
            <a:off x="7689231" y="5253336"/>
            <a:ext cx="5548314"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hẹn</a:t>
            </a:r>
            <a:endParaRPr lang="en-US" sz="2800" dirty="0"/>
          </a:p>
        </p:txBody>
      </p:sp>
      <p:pic>
        <p:nvPicPr>
          <p:cNvPr id="3" name="Picture 2"/>
          <p:cNvPicPr>
            <a:picLocks noChangeAspect="1"/>
          </p:cNvPicPr>
          <p:nvPr/>
        </p:nvPicPr>
        <p:blipFill>
          <a:blip r:embed="rId3"/>
          <a:stretch>
            <a:fillRect/>
          </a:stretch>
        </p:blipFill>
        <p:spPr>
          <a:xfrm>
            <a:off x="7689231" y="5795800"/>
            <a:ext cx="6994100" cy="2305463"/>
          </a:xfrm>
          <a:prstGeom prst="rect">
            <a:avLst/>
          </a:prstGeom>
        </p:spPr>
      </p:pic>
      <p:pic>
        <p:nvPicPr>
          <p:cNvPr id="5" name="Picture 4"/>
          <p:cNvPicPr>
            <a:picLocks noChangeAspect="1"/>
          </p:cNvPicPr>
          <p:nvPr/>
        </p:nvPicPr>
        <p:blipFill>
          <a:blip r:embed="rId4"/>
          <a:stretch>
            <a:fillRect/>
          </a:stretch>
        </p:blipFill>
        <p:spPr>
          <a:xfrm>
            <a:off x="1390204" y="2173976"/>
            <a:ext cx="6228554" cy="2116111"/>
          </a:xfrm>
          <a:prstGeom prst="rect">
            <a:avLst/>
          </a:prstGeom>
        </p:spPr>
      </p:pic>
      <p:pic>
        <p:nvPicPr>
          <p:cNvPr id="7" name="Picture 6"/>
          <p:cNvPicPr>
            <a:picLocks noChangeAspect="1"/>
          </p:cNvPicPr>
          <p:nvPr/>
        </p:nvPicPr>
        <p:blipFill>
          <a:blip r:embed="rId5"/>
          <a:stretch>
            <a:fillRect/>
          </a:stretch>
        </p:blipFill>
        <p:spPr>
          <a:xfrm>
            <a:off x="7860622" y="2040455"/>
            <a:ext cx="5795412" cy="2963314"/>
          </a:xfrm>
          <a:prstGeom prst="rect">
            <a:avLst/>
          </a:prstGeom>
        </p:spPr>
      </p:pic>
      <p:pic>
        <p:nvPicPr>
          <p:cNvPr id="9" name="Picture 8"/>
          <p:cNvPicPr>
            <a:picLocks noChangeAspect="1"/>
          </p:cNvPicPr>
          <p:nvPr/>
        </p:nvPicPr>
        <p:blipFill>
          <a:blip r:embed="rId6"/>
          <a:stretch>
            <a:fillRect/>
          </a:stretch>
        </p:blipFill>
        <p:spPr>
          <a:xfrm>
            <a:off x="1414104" y="5944133"/>
            <a:ext cx="5511978" cy="2541515"/>
          </a:xfrm>
          <a:prstGeom prst="rect">
            <a:avLst/>
          </a:prstGeom>
        </p:spPr>
      </p:pic>
    </p:spTree>
    <p:extLst>
      <p:ext uri="{BB962C8B-B14F-4D97-AF65-F5344CB8AC3E}">
        <p14:creationId xmlns:p14="http://schemas.microsoft.com/office/powerpoint/2010/main" val="2166575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4961615"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xem</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hẹn</a:t>
            </a:r>
            <a:endParaRPr lang="en-US" sz="2800" dirty="0"/>
          </a:p>
        </p:txBody>
      </p:sp>
      <p:sp>
        <p:nvSpPr>
          <p:cNvPr id="4" name="Rectangle 3"/>
          <p:cNvSpPr/>
          <p:nvPr/>
        </p:nvSpPr>
        <p:spPr>
          <a:xfrm>
            <a:off x="7860622" y="1547840"/>
            <a:ext cx="6534161"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phân</a:t>
            </a:r>
            <a:r>
              <a:rPr lang="en-US" sz="2800" dirty="0" smtClean="0">
                <a:latin typeface="Times New Roman" panose="02020603050405020304" pitchFamily="18" charset="0"/>
              </a:rPr>
              <a:t> </a:t>
            </a:r>
            <a:r>
              <a:rPr lang="en-US" sz="2800" dirty="0" err="1" smtClean="0">
                <a:latin typeface="Times New Roman" panose="02020603050405020304" pitchFamily="18" charset="0"/>
              </a:rPr>
              <a:t>công</a:t>
            </a:r>
            <a:r>
              <a:rPr lang="en-US" sz="2800" dirty="0" smtClean="0">
                <a:latin typeface="Times New Roman" panose="02020603050405020304" pitchFamily="18" charset="0"/>
              </a:rPr>
              <a:t> </a:t>
            </a:r>
            <a:r>
              <a:rPr lang="en-US" sz="2800" dirty="0" err="1" smtClean="0">
                <a:latin typeface="Times New Roman" panose="02020603050405020304" pitchFamily="18" charset="0"/>
              </a:rPr>
              <a:t>lịch</a:t>
            </a:r>
            <a:r>
              <a:rPr lang="en-US" sz="2800" dirty="0" smtClean="0">
                <a:latin typeface="Times New Roman" panose="02020603050405020304" pitchFamily="18" charset="0"/>
              </a:rPr>
              <a:t> </a:t>
            </a:r>
            <a:r>
              <a:rPr lang="en-US" sz="2800" dirty="0" err="1" smtClean="0">
                <a:latin typeface="Times New Roman" panose="02020603050405020304" pitchFamily="18" charset="0"/>
              </a:rPr>
              <a:t>làm</a:t>
            </a:r>
            <a:r>
              <a:rPr lang="en-US" sz="2800" dirty="0" smtClean="0">
                <a:latin typeface="Times New Roman" panose="02020603050405020304" pitchFamily="18" charset="0"/>
              </a:rPr>
              <a:t> </a:t>
            </a:r>
            <a:r>
              <a:rPr lang="en-US" sz="2800" dirty="0" err="1" smtClean="0">
                <a:latin typeface="Times New Roman" panose="02020603050405020304" pitchFamily="18" charset="0"/>
              </a:rPr>
              <a:t>việc</a:t>
            </a:r>
            <a:endParaRPr lang="en-US" sz="2800" dirty="0"/>
          </a:p>
        </p:txBody>
      </p:sp>
      <p:sp>
        <p:nvSpPr>
          <p:cNvPr id="6" name="Rectangle 5"/>
          <p:cNvSpPr/>
          <p:nvPr/>
        </p:nvSpPr>
        <p:spPr>
          <a:xfrm>
            <a:off x="1338877" y="5272580"/>
            <a:ext cx="6040436" cy="461665"/>
          </a:xfrm>
          <a:prstGeom prst="rect">
            <a:avLst/>
          </a:prstGeom>
        </p:spPr>
        <p:txBody>
          <a:bodyPr wrap="none">
            <a:spAutoFit/>
          </a:bodyPr>
          <a:lstStyle/>
          <a:p>
            <a:r>
              <a:rPr lang="vi-VN" sz="2400" dirty="0">
                <a:latin typeface="Times New Roman" panose="02020603050405020304" pitchFamily="18" charset="0"/>
              </a:rPr>
              <a:t>Sơ đồ luồng dữ liệu </a:t>
            </a:r>
            <a:r>
              <a:rPr lang="en-US" sz="2400" dirty="0" err="1" smtClean="0">
                <a:latin typeface="Times New Roman" panose="02020603050405020304" pitchFamily="18" charset="0"/>
              </a:rPr>
              <a:t>cập</a:t>
            </a:r>
            <a:r>
              <a:rPr lang="en-US" sz="2400" dirty="0" smtClean="0">
                <a:latin typeface="Times New Roman" panose="02020603050405020304" pitchFamily="18" charset="0"/>
              </a:rPr>
              <a:t> </a:t>
            </a:r>
            <a:r>
              <a:rPr lang="en-US" sz="2400" dirty="0" err="1" smtClean="0">
                <a:latin typeface="Times New Roman" panose="02020603050405020304" pitchFamily="18" charset="0"/>
              </a:rPr>
              <a:t>nhật</a:t>
            </a:r>
            <a:r>
              <a:rPr lang="en-US" sz="2400" dirty="0" smtClean="0">
                <a:latin typeface="Times New Roman" panose="02020603050405020304" pitchFamily="18" charset="0"/>
              </a:rPr>
              <a:t> </a:t>
            </a:r>
            <a:r>
              <a:rPr lang="en-US" sz="2400" dirty="0" err="1" smtClean="0">
                <a:latin typeface="Times New Roman" panose="02020603050405020304" pitchFamily="18" charset="0"/>
              </a:rPr>
              <a:t>trạng</a:t>
            </a:r>
            <a:r>
              <a:rPr lang="en-US" sz="2400" dirty="0" smtClean="0">
                <a:latin typeface="Times New Roman" panose="02020603050405020304" pitchFamily="18" charset="0"/>
              </a:rPr>
              <a:t> </a:t>
            </a:r>
            <a:r>
              <a:rPr lang="en-US" sz="2400" dirty="0" err="1" smtClean="0">
                <a:latin typeface="Times New Roman" panose="02020603050405020304" pitchFamily="18" charset="0"/>
              </a:rPr>
              <a:t>thái</a:t>
            </a:r>
            <a:r>
              <a:rPr lang="en-US" sz="2400" dirty="0" smtClean="0">
                <a:latin typeface="Times New Roman" panose="02020603050405020304" pitchFamily="18" charset="0"/>
              </a:rPr>
              <a:t> </a:t>
            </a:r>
            <a:r>
              <a:rPr lang="en-US" sz="2400" dirty="0" err="1" smtClean="0">
                <a:latin typeface="Times New Roman" panose="02020603050405020304" pitchFamily="18" charset="0"/>
              </a:rPr>
              <a:t>hoá</a:t>
            </a:r>
            <a:r>
              <a:rPr lang="en-US" sz="2400" dirty="0" smtClean="0">
                <a:latin typeface="Times New Roman" panose="02020603050405020304" pitchFamily="18" charset="0"/>
              </a:rPr>
              <a:t> </a:t>
            </a:r>
            <a:r>
              <a:rPr lang="en-US" sz="2400" dirty="0" err="1" smtClean="0">
                <a:latin typeface="Times New Roman" panose="02020603050405020304" pitchFamily="18" charset="0"/>
              </a:rPr>
              <a:t>đơn</a:t>
            </a:r>
            <a:endParaRPr lang="en-US" sz="2400" dirty="0"/>
          </a:p>
        </p:txBody>
      </p:sp>
      <p:sp>
        <p:nvSpPr>
          <p:cNvPr id="8" name="Rectangle 7"/>
          <p:cNvSpPr/>
          <p:nvPr/>
        </p:nvSpPr>
        <p:spPr>
          <a:xfrm>
            <a:off x="7689231" y="5253336"/>
            <a:ext cx="5830442"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đăng</a:t>
            </a:r>
            <a:r>
              <a:rPr lang="en-US" sz="2800" dirty="0" smtClean="0">
                <a:latin typeface="Times New Roman" panose="02020603050405020304" pitchFamily="18" charset="0"/>
              </a:rPr>
              <a:t> </a:t>
            </a:r>
            <a:r>
              <a:rPr lang="en-US" sz="2800" dirty="0" err="1" smtClean="0">
                <a:latin typeface="Times New Roman" panose="02020603050405020304" pitchFamily="18" charset="0"/>
              </a:rPr>
              <a:t>ký</a:t>
            </a:r>
            <a:r>
              <a:rPr lang="en-US" sz="2800" dirty="0" smtClean="0">
                <a:latin typeface="Times New Roman" panose="02020603050405020304" pitchFamily="18" charset="0"/>
              </a:rPr>
              <a:t> </a:t>
            </a:r>
            <a:r>
              <a:rPr lang="en-US" sz="2800" dirty="0" err="1" smtClean="0">
                <a:latin typeface="Times New Roman" panose="02020603050405020304" pitchFamily="18" charset="0"/>
              </a:rPr>
              <a:t>bệnh</a:t>
            </a:r>
            <a:r>
              <a:rPr lang="en-US" sz="2800" dirty="0" smtClean="0">
                <a:latin typeface="Times New Roman" panose="02020603050405020304" pitchFamily="18" charset="0"/>
              </a:rPr>
              <a:t> </a:t>
            </a:r>
            <a:r>
              <a:rPr lang="en-US" sz="2800" dirty="0" err="1" smtClean="0">
                <a:latin typeface="Times New Roman" panose="02020603050405020304" pitchFamily="18" charset="0"/>
              </a:rPr>
              <a:t>nhân</a:t>
            </a:r>
            <a:endParaRPr lang="en-US" sz="2800" dirty="0"/>
          </a:p>
        </p:txBody>
      </p:sp>
      <p:pic>
        <p:nvPicPr>
          <p:cNvPr id="10" name="Picture 9"/>
          <p:cNvPicPr>
            <a:picLocks noChangeAspect="1"/>
          </p:cNvPicPr>
          <p:nvPr/>
        </p:nvPicPr>
        <p:blipFill>
          <a:blip r:embed="rId3"/>
          <a:stretch>
            <a:fillRect/>
          </a:stretch>
        </p:blipFill>
        <p:spPr>
          <a:xfrm>
            <a:off x="7698164" y="2015238"/>
            <a:ext cx="8028323" cy="2911529"/>
          </a:xfrm>
          <a:prstGeom prst="rect">
            <a:avLst/>
          </a:prstGeom>
        </p:spPr>
      </p:pic>
      <p:pic>
        <p:nvPicPr>
          <p:cNvPr id="11" name="Picture 10"/>
          <p:cNvPicPr>
            <a:picLocks noChangeAspect="1"/>
          </p:cNvPicPr>
          <p:nvPr/>
        </p:nvPicPr>
        <p:blipFill>
          <a:blip r:embed="rId4"/>
          <a:stretch>
            <a:fillRect/>
          </a:stretch>
        </p:blipFill>
        <p:spPr>
          <a:xfrm>
            <a:off x="1338501" y="5993781"/>
            <a:ext cx="6300780" cy="2937017"/>
          </a:xfrm>
          <a:prstGeom prst="rect">
            <a:avLst/>
          </a:prstGeom>
        </p:spPr>
      </p:pic>
      <p:pic>
        <p:nvPicPr>
          <p:cNvPr id="12" name="Picture 11"/>
          <p:cNvPicPr>
            <a:picLocks noChangeAspect="1"/>
          </p:cNvPicPr>
          <p:nvPr/>
        </p:nvPicPr>
        <p:blipFill>
          <a:blip r:embed="rId5"/>
          <a:stretch>
            <a:fillRect/>
          </a:stretch>
        </p:blipFill>
        <p:spPr>
          <a:xfrm>
            <a:off x="1474374" y="2178762"/>
            <a:ext cx="6223790" cy="1870734"/>
          </a:xfrm>
          <a:prstGeom prst="rect">
            <a:avLst/>
          </a:prstGeom>
        </p:spPr>
      </p:pic>
      <p:pic>
        <p:nvPicPr>
          <p:cNvPr id="13" name="Picture 12"/>
          <p:cNvPicPr>
            <a:picLocks noChangeAspect="1"/>
          </p:cNvPicPr>
          <p:nvPr/>
        </p:nvPicPr>
        <p:blipFill>
          <a:blip r:embed="rId6"/>
          <a:stretch>
            <a:fillRect/>
          </a:stretch>
        </p:blipFill>
        <p:spPr>
          <a:xfrm>
            <a:off x="7757158" y="5885697"/>
            <a:ext cx="5762515" cy="2700426"/>
          </a:xfrm>
          <a:prstGeom prst="rect">
            <a:avLst/>
          </a:prstGeom>
        </p:spPr>
      </p:pic>
    </p:spTree>
    <p:extLst>
      <p:ext uri="{BB962C8B-B14F-4D97-AF65-F5344CB8AC3E}">
        <p14:creationId xmlns:p14="http://schemas.microsoft.com/office/powerpoint/2010/main" val="4230030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18"/>
          <p:cNvGrpSpPr/>
          <p:nvPr/>
        </p:nvGrpSpPr>
        <p:grpSpPr>
          <a:xfrm>
            <a:off x="-2780907" y="-3332311"/>
            <a:ext cx="6568144" cy="10644284"/>
            <a:chOff x="1" y="1"/>
            <a:chExt cx="8757526" cy="14192379"/>
          </a:xfrm>
        </p:grpSpPr>
        <p:grpSp>
          <p:nvGrpSpPr>
            <p:cNvPr id="726" name="Google Shape;726;p18"/>
            <p:cNvGrpSpPr/>
            <p:nvPr/>
          </p:nvGrpSpPr>
          <p:grpSpPr>
            <a:xfrm rot="-13330">
              <a:off x="27419" y="16820"/>
              <a:ext cx="8702690" cy="14158740"/>
              <a:chOff x="0" y="0"/>
              <a:chExt cx="660400" cy="1074430"/>
            </a:xfrm>
          </p:grpSpPr>
          <p:sp>
            <p:nvSpPr>
              <p:cNvPr id="727" name="Google Shape;727;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9" name="Google Shape;729;p18"/>
            <p:cNvGrpSpPr/>
            <p:nvPr/>
          </p:nvGrpSpPr>
          <p:grpSpPr>
            <a:xfrm rot="-13330">
              <a:off x="609999" y="680075"/>
              <a:ext cx="7537530" cy="12832230"/>
              <a:chOff x="0" y="0"/>
              <a:chExt cx="660400" cy="1124295"/>
            </a:xfrm>
          </p:grpSpPr>
          <p:sp>
            <p:nvSpPr>
              <p:cNvPr id="730" name="Google Shape;730;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8"/>
            <p:cNvGrpSpPr/>
            <p:nvPr/>
          </p:nvGrpSpPr>
          <p:grpSpPr>
            <a:xfrm rot="-13330">
              <a:off x="1260438" y="1450388"/>
              <a:ext cx="6236652" cy="11291604"/>
              <a:chOff x="0" y="0"/>
              <a:chExt cx="660400" cy="1195670"/>
            </a:xfrm>
          </p:grpSpPr>
          <p:sp>
            <p:nvSpPr>
              <p:cNvPr id="733" name="Google Shape;733;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8"/>
            <p:cNvGrpSpPr/>
            <p:nvPr/>
          </p:nvGrpSpPr>
          <p:grpSpPr>
            <a:xfrm rot="-13330">
              <a:off x="1920840" y="2214411"/>
              <a:ext cx="4915848" cy="9763559"/>
              <a:chOff x="0" y="0"/>
              <a:chExt cx="660400" cy="1311646"/>
            </a:xfrm>
          </p:grpSpPr>
          <p:sp>
            <p:nvSpPr>
              <p:cNvPr id="736" name="Google Shape;736;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8"/>
            <p:cNvGrpSpPr/>
            <p:nvPr/>
          </p:nvGrpSpPr>
          <p:grpSpPr>
            <a:xfrm rot="-13330">
              <a:off x="2475820" y="2839294"/>
              <a:ext cx="3805887" cy="8513792"/>
              <a:chOff x="0" y="0"/>
              <a:chExt cx="660400" cy="1477319"/>
            </a:xfrm>
          </p:grpSpPr>
          <p:sp>
            <p:nvSpPr>
              <p:cNvPr id="739" name="Google Shape;739;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8"/>
            <p:cNvGrpSpPr/>
            <p:nvPr/>
          </p:nvGrpSpPr>
          <p:grpSpPr>
            <a:xfrm rot="-13330">
              <a:off x="2957497" y="3436736"/>
              <a:ext cx="2842534" cy="7318907"/>
              <a:chOff x="0" y="0"/>
              <a:chExt cx="660400" cy="1700386"/>
            </a:xfrm>
          </p:grpSpPr>
          <p:sp>
            <p:nvSpPr>
              <p:cNvPr id="742" name="Google Shape;742;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4" name="Google Shape;744;p18"/>
          <p:cNvGrpSpPr/>
          <p:nvPr/>
        </p:nvGrpSpPr>
        <p:grpSpPr>
          <a:xfrm>
            <a:off x="15024491" y="6273855"/>
            <a:ext cx="6527018" cy="10619055"/>
            <a:chOff x="0" y="0"/>
            <a:chExt cx="8702690" cy="14158740"/>
          </a:xfrm>
        </p:grpSpPr>
        <p:grpSp>
          <p:nvGrpSpPr>
            <p:cNvPr id="745" name="Google Shape;745;p18"/>
            <p:cNvGrpSpPr/>
            <p:nvPr/>
          </p:nvGrpSpPr>
          <p:grpSpPr>
            <a:xfrm rot="10800000">
              <a:off x="0" y="0"/>
              <a:ext cx="8702690" cy="14158740"/>
              <a:chOff x="0" y="0"/>
              <a:chExt cx="660400" cy="1074430"/>
            </a:xfrm>
          </p:grpSpPr>
          <p:sp>
            <p:nvSpPr>
              <p:cNvPr id="746" name="Google Shape;746;p18"/>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8" name="Google Shape;748;p18"/>
            <p:cNvGrpSpPr/>
            <p:nvPr/>
          </p:nvGrpSpPr>
          <p:grpSpPr>
            <a:xfrm rot="10800000">
              <a:off x="582580" y="663255"/>
              <a:ext cx="7537530" cy="12832230"/>
              <a:chOff x="0" y="0"/>
              <a:chExt cx="660400" cy="1124295"/>
            </a:xfrm>
          </p:grpSpPr>
          <p:sp>
            <p:nvSpPr>
              <p:cNvPr id="749" name="Google Shape;749;p18"/>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1" name="Google Shape;751;p18"/>
            <p:cNvGrpSpPr/>
            <p:nvPr/>
          </p:nvGrpSpPr>
          <p:grpSpPr>
            <a:xfrm rot="10800000">
              <a:off x="1233019" y="1433568"/>
              <a:ext cx="6236652" cy="11291604"/>
              <a:chOff x="0" y="0"/>
              <a:chExt cx="660400" cy="1195670"/>
            </a:xfrm>
          </p:grpSpPr>
          <p:sp>
            <p:nvSpPr>
              <p:cNvPr id="752" name="Google Shape;752;p18"/>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4" name="Google Shape;754;p18"/>
            <p:cNvGrpSpPr/>
            <p:nvPr/>
          </p:nvGrpSpPr>
          <p:grpSpPr>
            <a:xfrm rot="10800000">
              <a:off x="1893421" y="2197591"/>
              <a:ext cx="4915848" cy="9763559"/>
              <a:chOff x="0" y="0"/>
              <a:chExt cx="660400" cy="1311646"/>
            </a:xfrm>
          </p:grpSpPr>
          <p:sp>
            <p:nvSpPr>
              <p:cNvPr id="755" name="Google Shape;755;p18"/>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18"/>
            <p:cNvGrpSpPr/>
            <p:nvPr/>
          </p:nvGrpSpPr>
          <p:grpSpPr>
            <a:xfrm rot="10800000">
              <a:off x="2448402" y="2822474"/>
              <a:ext cx="3805887" cy="8513792"/>
              <a:chOff x="0" y="0"/>
              <a:chExt cx="660400" cy="1477319"/>
            </a:xfrm>
          </p:grpSpPr>
          <p:sp>
            <p:nvSpPr>
              <p:cNvPr id="758" name="Google Shape;758;p18"/>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18"/>
            <p:cNvGrpSpPr/>
            <p:nvPr/>
          </p:nvGrpSpPr>
          <p:grpSpPr>
            <a:xfrm rot="10800000">
              <a:off x="2930078" y="3419917"/>
              <a:ext cx="2842534" cy="7318907"/>
              <a:chOff x="0" y="0"/>
              <a:chExt cx="660400" cy="1700386"/>
            </a:xfrm>
          </p:grpSpPr>
          <p:sp>
            <p:nvSpPr>
              <p:cNvPr id="761" name="Google Shape;761;p18"/>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3" name="Google Shape;763;p18"/>
          <p:cNvGrpSpPr/>
          <p:nvPr/>
        </p:nvGrpSpPr>
        <p:grpSpPr>
          <a:xfrm>
            <a:off x="915578" y="292009"/>
            <a:ext cx="16230600" cy="9713129"/>
            <a:chOff x="0" y="0"/>
            <a:chExt cx="4274726" cy="2167467"/>
          </a:xfrm>
        </p:grpSpPr>
        <p:sp>
          <p:nvSpPr>
            <p:cNvPr id="764" name="Google Shape;764;p18"/>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765" name="Google Shape;765;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69" name="Google Shape;769;p18"/>
          <p:cNvSpPr txBox="1"/>
          <p:nvPr/>
        </p:nvSpPr>
        <p:spPr>
          <a:xfrm>
            <a:off x="1102084" y="82555"/>
            <a:ext cx="1689368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smtClean="0">
                <a:latin typeface="Alice"/>
                <a:ea typeface="Alice"/>
                <a:sym typeface="Alice"/>
              </a:rPr>
              <a:t>4. </a:t>
            </a:r>
            <a:r>
              <a:rPr lang="en-US" sz="8000" dirty="0" err="1" smtClean="0">
                <a:latin typeface="Alice"/>
                <a:ea typeface="Alice"/>
                <a:sym typeface="Alice"/>
              </a:rPr>
              <a:t>Các</a:t>
            </a:r>
            <a:r>
              <a:rPr lang="en-US" sz="8000" dirty="0" smtClean="0">
                <a:latin typeface="Alice"/>
                <a:ea typeface="Alice"/>
                <a:sym typeface="Alice"/>
              </a:rPr>
              <a:t> </a:t>
            </a:r>
            <a:r>
              <a:rPr lang="en-US" sz="8000" dirty="0" err="1" smtClean="0">
                <a:latin typeface="Alice"/>
                <a:ea typeface="Alice"/>
                <a:sym typeface="Alice"/>
              </a:rPr>
              <a:t>sơ</a:t>
            </a:r>
            <a:r>
              <a:rPr lang="en-US" sz="8000" dirty="0" smtClean="0">
                <a:latin typeface="Alice"/>
                <a:ea typeface="Alice"/>
                <a:sym typeface="Alice"/>
              </a:rPr>
              <a:t> </a:t>
            </a:r>
            <a:r>
              <a:rPr lang="en-US" sz="8000" dirty="0" err="1" smtClean="0">
                <a:latin typeface="Alice"/>
                <a:ea typeface="Alice"/>
                <a:sym typeface="Alice"/>
              </a:rPr>
              <a:t>đồ</a:t>
            </a:r>
            <a:r>
              <a:rPr lang="en-US" sz="8000" dirty="0" smtClean="0">
                <a:latin typeface="Alice"/>
                <a:ea typeface="Alice"/>
                <a:sym typeface="Alice"/>
              </a:rPr>
              <a:t> </a:t>
            </a:r>
            <a:r>
              <a:rPr lang="en-US" sz="8000" dirty="0" err="1" smtClean="0">
                <a:latin typeface="Alice"/>
                <a:ea typeface="Alice"/>
                <a:sym typeface="Alice"/>
              </a:rPr>
              <a:t>luồng</a:t>
            </a:r>
            <a:r>
              <a:rPr lang="en-US" sz="8000" dirty="0" smtClean="0">
                <a:latin typeface="Alice"/>
                <a:ea typeface="Alice"/>
                <a:sym typeface="Alice"/>
              </a:rPr>
              <a:t> </a:t>
            </a:r>
            <a:r>
              <a:rPr lang="en-US" sz="8000" dirty="0" err="1" smtClean="0">
                <a:latin typeface="Alice"/>
                <a:ea typeface="Alice"/>
                <a:sym typeface="Alice"/>
              </a:rPr>
              <a:t>dữ</a:t>
            </a:r>
            <a:r>
              <a:rPr lang="en-US" sz="8000" dirty="0" smtClean="0">
                <a:latin typeface="Alice"/>
                <a:ea typeface="Alice"/>
                <a:sym typeface="Alice"/>
              </a:rPr>
              <a:t> </a:t>
            </a:r>
            <a:r>
              <a:rPr lang="en-US" sz="8000" dirty="0" err="1" smtClean="0">
                <a:latin typeface="Alice"/>
                <a:ea typeface="Alice"/>
                <a:sym typeface="Alice"/>
              </a:rPr>
              <a:t>liệu</a:t>
            </a:r>
            <a:endParaRPr sz="8000" dirty="0"/>
          </a:p>
        </p:txBody>
      </p:sp>
      <p:sp>
        <p:nvSpPr>
          <p:cNvPr id="2" name="Rectangle 1"/>
          <p:cNvSpPr/>
          <p:nvPr/>
        </p:nvSpPr>
        <p:spPr>
          <a:xfrm>
            <a:off x="1414104" y="1547840"/>
            <a:ext cx="6664004" cy="523220"/>
          </a:xfrm>
          <a:prstGeom prst="rect">
            <a:avLst/>
          </a:prstGeom>
        </p:spPr>
        <p:txBody>
          <a:bodyPr wrap="none">
            <a:spAutoFit/>
          </a:bodyPr>
          <a:lstStyle/>
          <a:p>
            <a:r>
              <a:rPr lang="vi-VN" sz="2800" dirty="0">
                <a:latin typeface="Times New Roman" panose="02020603050405020304" pitchFamily="18" charset="0"/>
              </a:rPr>
              <a:t>Sơ đồ luồng dữ </a:t>
            </a:r>
            <a:r>
              <a:rPr lang="vi-VN" sz="2800" dirty="0" smtClean="0">
                <a:latin typeface="Times New Roman" panose="02020603050405020304" pitchFamily="18" charset="0"/>
              </a:rPr>
              <a:t>liệu</a:t>
            </a:r>
            <a:r>
              <a:rPr lang="en-US" sz="2800" dirty="0">
                <a:latin typeface="Times New Roman" panose="02020603050405020304" pitchFamily="18" charset="0"/>
              </a:rPr>
              <a:t> </a:t>
            </a:r>
            <a:r>
              <a:rPr lang="en-US" sz="2800" dirty="0" err="1" smtClean="0">
                <a:latin typeface="Times New Roman" panose="02020603050405020304" pitchFamily="18" charset="0"/>
              </a:rPr>
              <a:t>xem</a:t>
            </a:r>
            <a:r>
              <a:rPr lang="en-US" sz="2800" dirty="0" smtClean="0">
                <a:latin typeface="Times New Roman" panose="02020603050405020304" pitchFamily="18" charset="0"/>
              </a:rPr>
              <a:t> chi </a:t>
            </a:r>
            <a:r>
              <a:rPr lang="en-US" sz="2800" dirty="0" err="1" smtClean="0">
                <a:latin typeface="Times New Roman" panose="02020603050405020304" pitchFamily="18" charset="0"/>
              </a:rPr>
              <a:t>tiết</a:t>
            </a:r>
            <a:r>
              <a:rPr lang="en-US" sz="2800" dirty="0" smtClean="0">
                <a:latin typeface="Times New Roman" panose="02020603050405020304" pitchFamily="18" charset="0"/>
              </a:rPr>
              <a:t> </a:t>
            </a:r>
            <a:r>
              <a:rPr lang="en-US" sz="2800" dirty="0" err="1" smtClean="0">
                <a:latin typeface="Times New Roman" panose="02020603050405020304" pitchFamily="18" charset="0"/>
              </a:rPr>
              <a:t>phiếu</a:t>
            </a:r>
            <a:r>
              <a:rPr lang="en-US" sz="2800" dirty="0" smtClean="0">
                <a:latin typeface="Times New Roman" panose="02020603050405020304" pitchFamily="18" charset="0"/>
              </a:rPr>
              <a:t> </a:t>
            </a:r>
            <a:r>
              <a:rPr lang="en-US" sz="2800" dirty="0" err="1" smtClean="0">
                <a:latin typeface="Times New Roman" panose="02020603050405020304" pitchFamily="18" charset="0"/>
              </a:rPr>
              <a:t>khám</a:t>
            </a:r>
            <a:r>
              <a:rPr lang="en-US" sz="2800" dirty="0" smtClean="0">
                <a:latin typeface="Times New Roman" panose="02020603050405020304" pitchFamily="18" charset="0"/>
              </a:rPr>
              <a:t> </a:t>
            </a:r>
            <a:endParaRPr lang="en-US" sz="2800" dirty="0"/>
          </a:p>
        </p:txBody>
      </p:sp>
      <p:sp>
        <p:nvSpPr>
          <p:cNvPr id="4" name="Rectangle 3"/>
          <p:cNvSpPr/>
          <p:nvPr/>
        </p:nvSpPr>
        <p:spPr>
          <a:xfrm>
            <a:off x="8453553" y="1567691"/>
            <a:ext cx="7263527" cy="523220"/>
          </a:xfrm>
          <a:prstGeom prst="rect">
            <a:avLst/>
          </a:prstGeom>
        </p:spPr>
        <p:txBody>
          <a:bodyPr wrap="none">
            <a:spAutoFit/>
          </a:bodyPr>
          <a:lstStyle/>
          <a:p>
            <a:r>
              <a:rPr lang="vi-VN" sz="2800" dirty="0">
                <a:latin typeface="Times New Roman" panose="02020603050405020304" pitchFamily="18" charset="0"/>
              </a:rPr>
              <a:t>Sơ đồ luồng dữ liệu </a:t>
            </a:r>
            <a:r>
              <a:rPr lang="en-US" sz="2800" dirty="0" err="1" smtClean="0">
                <a:latin typeface="Times New Roman" panose="02020603050405020304" pitchFamily="18" charset="0"/>
              </a:rPr>
              <a:t>cập</a:t>
            </a:r>
            <a:r>
              <a:rPr lang="en-US" sz="2800" dirty="0" smtClean="0">
                <a:latin typeface="Times New Roman" panose="02020603050405020304" pitchFamily="18" charset="0"/>
              </a:rPr>
              <a:t> </a:t>
            </a:r>
            <a:r>
              <a:rPr lang="en-US" sz="2800" dirty="0" err="1" smtClean="0">
                <a:latin typeface="Times New Roman" panose="02020603050405020304" pitchFamily="18" charset="0"/>
              </a:rPr>
              <a:t>nhật</a:t>
            </a:r>
            <a:r>
              <a:rPr lang="en-US" sz="2800" dirty="0" smtClean="0">
                <a:latin typeface="Times New Roman" panose="02020603050405020304" pitchFamily="18" charset="0"/>
              </a:rPr>
              <a:t> </a:t>
            </a:r>
            <a:r>
              <a:rPr lang="en-US" sz="2800" dirty="0" err="1" smtClean="0">
                <a:latin typeface="Times New Roman" panose="02020603050405020304" pitchFamily="18" charset="0"/>
              </a:rPr>
              <a:t>thông</a:t>
            </a:r>
            <a:r>
              <a:rPr lang="en-US" sz="2800" dirty="0" smtClean="0">
                <a:latin typeface="Times New Roman" panose="02020603050405020304" pitchFamily="18" charset="0"/>
              </a:rPr>
              <a:t> tin </a:t>
            </a:r>
            <a:r>
              <a:rPr lang="en-US" sz="2800" dirty="0" err="1" smtClean="0">
                <a:latin typeface="Times New Roman" panose="02020603050405020304" pitchFamily="18" charset="0"/>
              </a:rPr>
              <a:t>bệnh</a:t>
            </a:r>
            <a:r>
              <a:rPr lang="en-US" sz="2800" dirty="0" smtClean="0">
                <a:latin typeface="Times New Roman" panose="02020603050405020304" pitchFamily="18" charset="0"/>
              </a:rPr>
              <a:t> </a:t>
            </a:r>
            <a:r>
              <a:rPr lang="en-US" sz="2800" dirty="0" err="1" smtClean="0">
                <a:latin typeface="Times New Roman" panose="02020603050405020304" pitchFamily="18" charset="0"/>
              </a:rPr>
              <a:t>nhân</a:t>
            </a:r>
            <a:endParaRPr lang="en-US" sz="2800" dirty="0"/>
          </a:p>
        </p:txBody>
      </p:sp>
      <p:pic>
        <p:nvPicPr>
          <p:cNvPr id="3" name="Picture 2"/>
          <p:cNvPicPr>
            <a:picLocks noChangeAspect="1"/>
          </p:cNvPicPr>
          <p:nvPr/>
        </p:nvPicPr>
        <p:blipFill>
          <a:blip r:embed="rId3"/>
          <a:stretch>
            <a:fillRect/>
          </a:stretch>
        </p:blipFill>
        <p:spPr>
          <a:xfrm>
            <a:off x="8577929" y="2175650"/>
            <a:ext cx="6197395" cy="2138216"/>
          </a:xfrm>
          <a:prstGeom prst="rect">
            <a:avLst/>
          </a:prstGeom>
        </p:spPr>
      </p:pic>
      <p:pic>
        <p:nvPicPr>
          <p:cNvPr id="5" name="Picture 4"/>
          <p:cNvPicPr>
            <a:picLocks noChangeAspect="1"/>
          </p:cNvPicPr>
          <p:nvPr/>
        </p:nvPicPr>
        <p:blipFill>
          <a:blip r:embed="rId4"/>
          <a:stretch>
            <a:fillRect/>
          </a:stretch>
        </p:blipFill>
        <p:spPr>
          <a:xfrm>
            <a:off x="1419518" y="2030156"/>
            <a:ext cx="6481426" cy="2242157"/>
          </a:xfrm>
          <a:prstGeom prst="rect">
            <a:avLst/>
          </a:prstGeom>
        </p:spPr>
      </p:pic>
    </p:spTree>
    <p:extLst>
      <p:ext uri="{BB962C8B-B14F-4D97-AF65-F5344CB8AC3E}">
        <p14:creationId xmlns:p14="http://schemas.microsoft.com/office/powerpoint/2010/main" val="4281578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Đăng</a:t>
            </a:r>
            <a:r>
              <a:rPr lang="en-US" sz="4800" dirty="0" smtClean="0">
                <a:solidFill>
                  <a:schemeClr val="bg1"/>
                </a:solidFill>
              </a:rPr>
              <a:t> </a:t>
            </a:r>
            <a:r>
              <a:rPr lang="en-US" sz="4800" dirty="0" err="1" smtClean="0">
                <a:solidFill>
                  <a:schemeClr val="bg1"/>
                </a:solidFill>
              </a:rPr>
              <a:t>nhập</a:t>
            </a:r>
            <a:endParaRPr lang="en-US" sz="4800" dirty="0">
              <a:solidFill>
                <a:schemeClr val="bg1"/>
              </a:solidFill>
            </a:endParaRPr>
          </a:p>
        </p:txBody>
      </p:sp>
      <p:pic>
        <p:nvPicPr>
          <p:cNvPr id="3074" name="Picture 2" descr="https://lh7-rt.googleusercontent.com/docsz/AD_4nXcn-1_9qvOTjAOKAYJqPg-ma6Zn0wUMtYhtptI9F3J9bIyxJJ_NPf1zTPKAYoqjJs6cE5ytyDmJkZy80kvM22n3ff92v6OanhYloiShssfJ6JB-N1PvImZozFQCCQAss41kKgBRLw?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778" y="3715798"/>
            <a:ext cx="8666572" cy="4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76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Trang</a:t>
            </a:r>
            <a:r>
              <a:rPr lang="en-US" sz="4800" dirty="0" smtClean="0">
                <a:solidFill>
                  <a:schemeClr val="bg1"/>
                </a:solidFill>
              </a:rPr>
              <a:t> </a:t>
            </a:r>
            <a:r>
              <a:rPr lang="en-US" sz="4800" dirty="0" err="1" smtClean="0">
                <a:solidFill>
                  <a:schemeClr val="bg1"/>
                </a:solidFill>
              </a:rPr>
              <a:t>chủ</a:t>
            </a:r>
            <a:endParaRPr lang="en-US" sz="4800" dirty="0">
              <a:solidFill>
                <a:schemeClr val="bg1"/>
              </a:solidFill>
            </a:endParaRPr>
          </a:p>
        </p:txBody>
      </p:sp>
      <p:pic>
        <p:nvPicPr>
          <p:cNvPr id="4098" name="Picture 2" descr="https://lh7-rt.googleusercontent.com/docsz/AD_4nXeRd4WHAQrpRofdCOnXnGE-Tfk_VF1MjyFe5Etmsq2zW4-XNihZkn1zOwdQRf3J-hkfho88GF2RZbIfGW1GTu2SGnbEm_3Yyl6viKGK7tCyQ8vupeUYAAh71-ZrJFXq8MrQHI1hDQ?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601" y="3599234"/>
            <a:ext cx="11321648" cy="499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665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1168"/>
        <p:cNvGrpSpPr/>
        <p:nvPr/>
      </p:nvGrpSpPr>
      <p:grpSpPr>
        <a:xfrm>
          <a:off x="0" y="0"/>
          <a:ext cx="0" cy="0"/>
          <a:chOff x="0" y="0"/>
          <a:chExt cx="0" cy="0"/>
        </a:xfrm>
      </p:grpSpPr>
      <p:grpSp>
        <p:nvGrpSpPr>
          <p:cNvPr id="1169" name="Google Shape;1169;p27"/>
          <p:cNvGrpSpPr/>
          <p:nvPr/>
        </p:nvGrpSpPr>
        <p:grpSpPr>
          <a:xfrm>
            <a:off x="-2780907" y="-3532336"/>
            <a:ext cx="6568145" cy="10644284"/>
            <a:chOff x="1" y="1"/>
            <a:chExt cx="8757526" cy="14192379"/>
          </a:xfrm>
        </p:grpSpPr>
        <p:grpSp>
          <p:nvGrpSpPr>
            <p:cNvPr id="1170" name="Google Shape;1170;p27"/>
            <p:cNvGrpSpPr/>
            <p:nvPr/>
          </p:nvGrpSpPr>
          <p:grpSpPr>
            <a:xfrm rot="-13330">
              <a:off x="27419" y="16820"/>
              <a:ext cx="8702690" cy="14158740"/>
              <a:chOff x="0" y="0"/>
              <a:chExt cx="660400" cy="1074430"/>
            </a:xfrm>
          </p:grpSpPr>
          <p:sp>
            <p:nvSpPr>
              <p:cNvPr id="1171" name="Google Shape;1171;p2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3" name="Google Shape;1173;p27"/>
            <p:cNvGrpSpPr/>
            <p:nvPr/>
          </p:nvGrpSpPr>
          <p:grpSpPr>
            <a:xfrm rot="-13330">
              <a:off x="610302" y="680075"/>
              <a:ext cx="7537530" cy="12832230"/>
              <a:chOff x="0" y="0"/>
              <a:chExt cx="660400" cy="1124295"/>
            </a:xfrm>
          </p:grpSpPr>
          <p:sp>
            <p:nvSpPr>
              <p:cNvPr id="1174" name="Google Shape;1174;p2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6" name="Google Shape;1176;p27"/>
            <p:cNvGrpSpPr/>
            <p:nvPr/>
          </p:nvGrpSpPr>
          <p:grpSpPr>
            <a:xfrm rot="-13330">
              <a:off x="1299019" y="1564688"/>
              <a:ext cx="6236652" cy="11291604"/>
              <a:chOff x="0" y="0"/>
              <a:chExt cx="660400" cy="1195670"/>
            </a:xfrm>
          </p:grpSpPr>
          <p:sp>
            <p:nvSpPr>
              <p:cNvPr id="1177" name="Google Shape;1177;p2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9" name="Google Shape;1179;p27"/>
            <p:cNvGrpSpPr/>
            <p:nvPr/>
          </p:nvGrpSpPr>
          <p:grpSpPr>
            <a:xfrm rot="-13330">
              <a:off x="2035240" y="2507086"/>
              <a:ext cx="4915848" cy="9763559"/>
              <a:chOff x="0" y="0"/>
              <a:chExt cx="660400" cy="1311646"/>
            </a:xfrm>
          </p:grpSpPr>
          <p:sp>
            <p:nvSpPr>
              <p:cNvPr id="1180" name="Google Shape;1180;p2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2" name="Google Shape;1182;p27"/>
            <p:cNvGrpSpPr/>
            <p:nvPr/>
          </p:nvGrpSpPr>
          <p:grpSpPr>
            <a:xfrm rot="-13330">
              <a:off x="2564821" y="3134257"/>
              <a:ext cx="3805887" cy="8513792"/>
              <a:chOff x="0" y="0"/>
              <a:chExt cx="660400" cy="1477319"/>
            </a:xfrm>
          </p:grpSpPr>
          <p:sp>
            <p:nvSpPr>
              <p:cNvPr id="1183" name="Google Shape;1183;p2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5" name="Google Shape;1185;p27"/>
            <p:cNvGrpSpPr/>
            <p:nvPr/>
          </p:nvGrpSpPr>
          <p:grpSpPr>
            <a:xfrm rot="-13330">
              <a:off x="2957491" y="3701897"/>
              <a:ext cx="2842534" cy="7318907"/>
              <a:chOff x="0" y="0"/>
              <a:chExt cx="660400" cy="1700386"/>
            </a:xfrm>
          </p:grpSpPr>
          <p:sp>
            <p:nvSpPr>
              <p:cNvPr id="1186" name="Google Shape;1186;p2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188" name="Google Shape;1188;p27"/>
          <p:cNvGrpSpPr/>
          <p:nvPr/>
        </p:nvGrpSpPr>
        <p:grpSpPr>
          <a:xfrm>
            <a:off x="15024491" y="6196130"/>
            <a:ext cx="6527018" cy="10619055"/>
            <a:chOff x="0" y="0"/>
            <a:chExt cx="8702690" cy="14158740"/>
          </a:xfrm>
        </p:grpSpPr>
        <p:grpSp>
          <p:nvGrpSpPr>
            <p:cNvPr id="1189" name="Google Shape;1189;p27"/>
            <p:cNvGrpSpPr/>
            <p:nvPr/>
          </p:nvGrpSpPr>
          <p:grpSpPr>
            <a:xfrm rot="10800000">
              <a:off x="0" y="0"/>
              <a:ext cx="8702690" cy="14158740"/>
              <a:chOff x="0" y="0"/>
              <a:chExt cx="660400" cy="1074430"/>
            </a:xfrm>
          </p:grpSpPr>
          <p:sp>
            <p:nvSpPr>
              <p:cNvPr id="1190" name="Google Shape;1190;p2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2" name="Google Shape;1192;p27"/>
            <p:cNvGrpSpPr/>
            <p:nvPr/>
          </p:nvGrpSpPr>
          <p:grpSpPr>
            <a:xfrm rot="10800000">
              <a:off x="646080" y="688655"/>
              <a:ext cx="7537530" cy="12832230"/>
              <a:chOff x="0" y="0"/>
              <a:chExt cx="660400" cy="1124295"/>
            </a:xfrm>
          </p:grpSpPr>
          <p:sp>
            <p:nvSpPr>
              <p:cNvPr id="1193" name="Google Shape;1193;p2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5" name="Google Shape;1195;p27"/>
            <p:cNvGrpSpPr/>
            <p:nvPr/>
          </p:nvGrpSpPr>
          <p:grpSpPr>
            <a:xfrm rot="10800000">
              <a:off x="1271119" y="1387811"/>
              <a:ext cx="6236652" cy="11291604"/>
              <a:chOff x="0" y="0"/>
              <a:chExt cx="660400" cy="1195670"/>
            </a:xfrm>
          </p:grpSpPr>
          <p:sp>
            <p:nvSpPr>
              <p:cNvPr id="1196" name="Google Shape;1196;p2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8" name="Google Shape;1198;p27"/>
            <p:cNvGrpSpPr/>
            <p:nvPr/>
          </p:nvGrpSpPr>
          <p:grpSpPr>
            <a:xfrm rot="10800000">
              <a:off x="1893421" y="2184891"/>
              <a:ext cx="4915848" cy="9763559"/>
              <a:chOff x="0" y="0"/>
              <a:chExt cx="660400" cy="1311646"/>
            </a:xfrm>
          </p:grpSpPr>
          <p:sp>
            <p:nvSpPr>
              <p:cNvPr id="1199" name="Google Shape;1199;p2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1" name="Google Shape;1201;p27"/>
            <p:cNvGrpSpPr/>
            <p:nvPr/>
          </p:nvGrpSpPr>
          <p:grpSpPr>
            <a:xfrm rot="10800000">
              <a:off x="2511902" y="2951507"/>
              <a:ext cx="3805887" cy="8513792"/>
              <a:chOff x="0" y="0"/>
              <a:chExt cx="660400" cy="1477319"/>
            </a:xfrm>
          </p:grpSpPr>
          <p:sp>
            <p:nvSpPr>
              <p:cNvPr id="1202" name="Google Shape;1202;p2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4" name="Google Shape;1204;p27"/>
            <p:cNvGrpSpPr/>
            <p:nvPr/>
          </p:nvGrpSpPr>
          <p:grpSpPr>
            <a:xfrm rot="10800000">
              <a:off x="3144845" y="3652088"/>
              <a:ext cx="2842534" cy="7318907"/>
              <a:chOff x="0" y="0"/>
              <a:chExt cx="660400" cy="1700386"/>
            </a:xfrm>
          </p:grpSpPr>
          <p:sp>
            <p:nvSpPr>
              <p:cNvPr id="1205" name="Google Shape;1205;p2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207" name="Google Shape;1207;p27"/>
          <p:cNvGrpSpPr/>
          <p:nvPr/>
        </p:nvGrpSpPr>
        <p:grpSpPr>
          <a:xfrm>
            <a:off x="1152525" y="1124706"/>
            <a:ext cx="16230600" cy="8229600"/>
            <a:chOff x="0" y="0"/>
            <a:chExt cx="21640800" cy="10972800"/>
          </a:xfrm>
        </p:grpSpPr>
        <p:grpSp>
          <p:nvGrpSpPr>
            <p:cNvPr id="1208" name="Google Shape;1208;p27"/>
            <p:cNvGrpSpPr/>
            <p:nvPr/>
          </p:nvGrpSpPr>
          <p:grpSpPr>
            <a:xfrm>
              <a:off x="0" y="0"/>
              <a:ext cx="21640800" cy="10972800"/>
              <a:chOff x="0" y="0"/>
              <a:chExt cx="4274726" cy="2167467"/>
            </a:xfrm>
          </p:grpSpPr>
          <p:sp>
            <p:nvSpPr>
              <p:cNvPr id="1209" name="Google Shape;1209;p27"/>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1210" name="Google Shape;1210;p2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1" name="Google Shape;1211;p27"/>
            <p:cNvGrpSpPr/>
            <p:nvPr/>
          </p:nvGrpSpPr>
          <p:grpSpPr>
            <a:xfrm>
              <a:off x="640752" y="716591"/>
              <a:ext cx="20416929" cy="9650328"/>
              <a:chOff x="0" y="0"/>
              <a:chExt cx="4032974" cy="1906238"/>
            </a:xfrm>
          </p:grpSpPr>
          <p:sp>
            <p:nvSpPr>
              <p:cNvPr id="1212" name="Google Shape;1212;p27"/>
              <p:cNvSpPr/>
              <p:nvPr/>
            </p:nvSpPr>
            <p:spPr>
              <a:xfrm>
                <a:off x="0" y="0"/>
                <a:ext cx="4032974" cy="1906238"/>
              </a:xfrm>
              <a:custGeom>
                <a:avLst/>
                <a:gdLst/>
                <a:ahLst/>
                <a:cxnLst/>
                <a:rect l="l" t="t" r="r" b="b"/>
                <a:pathLst>
                  <a:path w="4032974" h="1906238" extrusionOk="0">
                    <a:moveTo>
                      <a:pt x="0" y="0"/>
                    </a:moveTo>
                    <a:lnTo>
                      <a:pt x="4032974" y="0"/>
                    </a:lnTo>
                    <a:lnTo>
                      <a:pt x="4032974" y="1906238"/>
                    </a:lnTo>
                    <a:lnTo>
                      <a:pt x="0" y="1906238"/>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1213" name="Google Shape;1213;p2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216" name="Google Shape;1216;p27"/>
          <p:cNvSpPr/>
          <p:nvPr/>
        </p:nvSpPr>
        <p:spPr>
          <a:xfrm>
            <a:off x="2671957" y="3007717"/>
            <a:ext cx="2997788" cy="2971800"/>
          </a:xfrm>
          <a:custGeom>
            <a:avLst/>
            <a:gdLst/>
            <a:ahLst/>
            <a:cxnLst/>
            <a:rect l="l" t="t" r="r" b="b"/>
            <a:pathLst>
              <a:path w="789541" h="782696" extrusionOk="0">
                <a:moveTo>
                  <a:pt x="0" y="0"/>
                </a:moveTo>
                <a:lnTo>
                  <a:pt x="789541" y="0"/>
                </a:lnTo>
                <a:lnTo>
                  <a:pt x="789541" y="782696"/>
                </a:lnTo>
                <a:lnTo>
                  <a:pt x="0" y="782696"/>
                </a:lnTo>
                <a:close/>
              </a:path>
            </a:pathLst>
          </a:custGeom>
          <a:solidFill>
            <a:srgbClr val="000000">
              <a:alpha val="0"/>
            </a:srgbClr>
          </a:solidFill>
          <a:ln>
            <a:noFill/>
          </a:ln>
        </p:spPr>
      </p:sp>
      <p:sp>
        <p:nvSpPr>
          <p:cNvPr id="1219" name="Google Shape;1219;p27"/>
          <p:cNvSpPr txBox="1"/>
          <p:nvPr/>
        </p:nvSpPr>
        <p:spPr>
          <a:xfrm>
            <a:off x="11924063" y="2811470"/>
            <a:ext cx="4272300" cy="26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dirty="0"/>
          </a:p>
        </p:txBody>
      </p:sp>
      <p:sp>
        <p:nvSpPr>
          <p:cNvPr id="1222" name="Google Shape;1222;p27"/>
          <p:cNvSpPr txBox="1"/>
          <p:nvPr/>
        </p:nvSpPr>
        <p:spPr>
          <a:xfrm>
            <a:off x="12216105" y="6079636"/>
            <a:ext cx="3374400"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latin typeface="Open Sans"/>
              <a:ea typeface="Open Sans"/>
              <a:cs typeface="Open Sans"/>
              <a:sym typeface="Open Sans"/>
            </a:endParaRPr>
          </a:p>
        </p:txBody>
      </p:sp>
      <p:sp>
        <p:nvSpPr>
          <p:cNvPr id="3" name="TextBox 2"/>
          <p:cNvSpPr txBox="1"/>
          <p:nvPr/>
        </p:nvSpPr>
        <p:spPr>
          <a:xfrm>
            <a:off x="2060311" y="1741166"/>
            <a:ext cx="12141464" cy="1107996"/>
          </a:xfrm>
          <a:prstGeom prst="rect">
            <a:avLst/>
          </a:prstGeom>
          <a:noFill/>
        </p:spPr>
        <p:txBody>
          <a:bodyPr wrap="square" rtlCol="0">
            <a:spAutoFit/>
          </a:bodyPr>
          <a:lstStyle/>
          <a:p>
            <a:r>
              <a:rPr lang="vi-VN" sz="6600" dirty="0" smtClean="0">
                <a:latin typeface="+mj-lt"/>
              </a:rPr>
              <a:t>Tổng quan về dự án</a:t>
            </a:r>
            <a:endParaRPr lang="en-US" sz="6600" dirty="0">
              <a:latin typeface="+mj-lt"/>
            </a:endParaRPr>
          </a:p>
        </p:txBody>
      </p:sp>
      <p:sp>
        <p:nvSpPr>
          <p:cNvPr id="5" name="TextBox 4"/>
          <p:cNvSpPr txBox="1"/>
          <p:nvPr/>
        </p:nvSpPr>
        <p:spPr>
          <a:xfrm>
            <a:off x="1712958" y="2807388"/>
            <a:ext cx="15286170" cy="68018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sz="2400" dirty="0"/>
              <a:t>Là một hệ thống phần mềm quản lý phòng khám/bệnh viện với mục tiêu số hóa toàn bộ quy trình nghiệp vụ, từ quản lý thông tin bệnh nhân, bác sĩ, nhân viên, thuốc, dịch vụ cho đến lịch hẹn, phiếu khám, hóa đơn.</a:t>
            </a:r>
          </a:p>
          <a:p>
            <a:pPr marL="342900" indent="-342900">
              <a:lnSpc>
                <a:spcPct val="150000"/>
              </a:lnSpc>
              <a:buFont typeface="Arial" panose="020B0604020202020204" pitchFamily="34" charset="0"/>
              <a:buChar char="•"/>
            </a:pPr>
            <a:r>
              <a:rPr lang="vi-VN" sz="2400" dirty="0"/>
              <a:t>Giúp phòng khám/bệnh viện giảm thiểu sai sót, tiết kiệm thời gian, nâng cao chất lượng phục vụ và tối ưu hóa hiệu quả quản lý.</a:t>
            </a:r>
          </a:p>
          <a:p>
            <a:pPr marL="342900" indent="-342900">
              <a:lnSpc>
                <a:spcPct val="150000"/>
              </a:lnSpc>
              <a:buFont typeface="Arial" panose="020B0604020202020204" pitchFamily="34" charset="0"/>
              <a:buChar char="•"/>
            </a:pPr>
            <a:r>
              <a:rPr lang="vi-VN" sz="2400" dirty="0"/>
              <a:t>Tạo sự đồng bộ dữ liệu giữa các bộ phận, giúp bác sĩ, lễ tân, quản lý dễ dàng tra cứu, cập nhật thông tin trong thời gian thực.</a:t>
            </a:r>
          </a:p>
          <a:p>
            <a:pPr marL="342900" indent="-342900">
              <a:lnSpc>
                <a:spcPct val="150000"/>
              </a:lnSpc>
              <a:buFont typeface="Arial" panose="020B0604020202020204" pitchFamily="34" charset="0"/>
              <a:buChar char="•"/>
            </a:pPr>
            <a:r>
              <a:rPr lang="vi-VN" sz="2400" dirty="0"/>
              <a:t>Tăng trải nghiệm cho bệnh nhân với quy trình khám chữa bệnh nhanh chóng, chính xác, hạn chế phải chờ đợi lâu.</a:t>
            </a:r>
          </a:p>
          <a:p>
            <a:pPr marL="342900" indent="-342900">
              <a:lnSpc>
                <a:spcPct val="150000"/>
              </a:lnSpc>
              <a:buFont typeface="Arial" panose="020B0604020202020204" pitchFamily="34" charset="0"/>
              <a:buChar char="•"/>
            </a:pPr>
            <a:r>
              <a:rPr lang="vi-VN" sz="2400" dirty="0"/>
              <a:t>Nâng cao hình ảnh chuyên nghiệp, uy tín của phòng khám/bệnh viện trong mắt khách hàng.</a:t>
            </a:r>
          </a:p>
          <a:p>
            <a:pPr marL="342900" indent="-342900">
              <a:lnSpc>
                <a:spcPct val="150000"/>
              </a:lnSpc>
              <a:buFont typeface="Arial" panose="020B0604020202020204" pitchFamily="34" charset="0"/>
              <a:buChar char="•"/>
            </a:pPr>
            <a:r>
              <a:rPr lang="vi-VN" sz="2400" dirty="0"/>
              <a:t>Tiết kiệm chi phí vận hành nhờ giảm thiểu giấy tờ, nhân lực xử lý thủ công, đồng thời dễ dàng mở rộng quy mô hoặc triển khai nhiều chi nhánh.</a:t>
            </a:r>
          </a:p>
          <a:p>
            <a:pPr marL="571500" indent="-571500">
              <a:buFont typeface="Arial" panose="020B0604020202020204" pitchFamily="34" charset="0"/>
              <a:buChar char="•"/>
            </a:pPr>
            <a:endParaRPr 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nhân</a:t>
            </a:r>
            <a:r>
              <a:rPr lang="en-US" sz="4800" dirty="0" smtClean="0">
                <a:solidFill>
                  <a:schemeClr val="bg1"/>
                </a:solidFill>
              </a:rPr>
              <a:t> </a:t>
            </a:r>
            <a:r>
              <a:rPr lang="en-US" sz="4800" dirty="0" err="1" smtClean="0">
                <a:solidFill>
                  <a:schemeClr val="bg1"/>
                </a:solidFill>
              </a:rPr>
              <a:t>viên</a:t>
            </a:r>
            <a:endParaRPr lang="en-US" sz="4800" dirty="0">
              <a:solidFill>
                <a:schemeClr val="bg1"/>
              </a:solidFill>
            </a:endParaRPr>
          </a:p>
        </p:txBody>
      </p:sp>
      <p:pic>
        <p:nvPicPr>
          <p:cNvPr id="3" name="Picture 2"/>
          <p:cNvPicPr>
            <a:picLocks noChangeAspect="1"/>
          </p:cNvPicPr>
          <p:nvPr/>
        </p:nvPicPr>
        <p:blipFill>
          <a:blip r:embed="rId2"/>
          <a:stretch>
            <a:fillRect/>
          </a:stretch>
        </p:blipFill>
        <p:spPr>
          <a:xfrm>
            <a:off x="3799694" y="3662359"/>
            <a:ext cx="10688610" cy="4931656"/>
          </a:xfrm>
          <a:prstGeom prst="rect">
            <a:avLst/>
          </a:prstGeom>
        </p:spPr>
      </p:pic>
    </p:spTree>
    <p:extLst>
      <p:ext uri="{BB962C8B-B14F-4D97-AF65-F5344CB8AC3E}">
        <p14:creationId xmlns:p14="http://schemas.microsoft.com/office/powerpoint/2010/main" val="1442642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thuốc</a:t>
            </a:r>
            <a:endParaRPr lang="en-US" sz="4800" dirty="0">
              <a:solidFill>
                <a:schemeClr val="bg1"/>
              </a:solidFill>
            </a:endParaRPr>
          </a:p>
        </p:txBody>
      </p:sp>
      <p:pic>
        <p:nvPicPr>
          <p:cNvPr id="5122" name="Picture 2" descr="https://lh7-rt.googleusercontent.com/docsz/AD_4nXc5cTFXqBWPTivCs4zqrb2xAAFk_lww0ToB6j3d7Lv1Bzoyi29zR5pqVxklAAz4dj3ctGkHexo4cYEMF80sfFXXrqAPc574SeKFQH1DS_NkiBzarV06K5UJvrSdDTyTgIIiIJG_wA?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499" y="3653872"/>
            <a:ext cx="10858611" cy="489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5484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dịch</a:t>
            </a:r>
            <a:r>
              <a:rPr lang="en-US" sz="4800" dirty="0" smtClean="0">
                <a:solidFill>
                  <a:schemeClr val="bg1"/>
                </a:solidFill>
              </a:rPr>
              <a:t> </a:t>
            </a:r>
            <a:r>
              <a:rPr lang="en-US" sz="4800" dirty="0" err="1" smtClean="0">
                <a:solidFill>
                  <a:schemeClr val="bg1"/>
                </a:solidFill>
              </a:rPr>
              <a:t>vụ</a:t>
            </a:r>
            <a:endParaRPr lang="en-US" sz="4800" dirty="0">
              <a:solidFill>
                <a:schemeClr val="bg1"/>
              </a:solidFill>
            </a:endParaRPr>
          </a:p>
        </p:txBody>
      </p:sp>
      <p:pic>
        <p:nvPicPr>
          <p:cNvPr id="7170" name="Picture 2" descr="https://lh7-rt.googleusercontent.com/docsz/AD_4nXdzUrV83LU7OOKtrProf54Vy2I4-BuY3njkrapT1EXNKKlXV3wN-K_yc1i9iWzVOg5BF-bq6vvHQjDHVMOIDBb4vfiAVcVhjXxMJTdfn72jd0I-AMCem-k2GtCGWEPDNANK8t9zWQ?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613" y="3739723"/>
            <a:ext cx="10558771" cy="479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582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bệnh</a:t>
            </a:r>
            <a:r>
              <a:rPr lang="en-US" sz="4800" dirty="0" smtClean="0">
                <a:solidFill>
                  <a:schemeClr val="bg1"/>
                </a:solidFill>
              </a:rPr>
              <a:t> </a:t>
            </a:r>
            <a:r>
              <a:rPr lang="en-US" sz="4800" dirty="0" err="1" smtClean="0">
                <a:solidFill>
                  <a:schemeClr val="bg1"/>
                </a:solidFill>
              </a:rPr>
              <a:t>nhân</a:t>
            </a:r>
            <a:endParaRPr lang="en-US" sz="4800" dirty="0">
              <a:solidFill>
                <a:schemeClr val="bg1"/>
              </a:solidFill>
            </a:endParaRPr>
          </a:p>
        </p:txBody>
      </p:sp>
      <p:pic>
        <p:nvPicPr>
          <p:cNvPr id="8194" name="Picture 2" descr="https://lh7-rt.googleusercontent.com/docsz/AD_4nXdUGTU7oJKO99VUJU0HyhrvngQbXZM2GTBS9ZICas4lM9iVMIwTi4IaxuC2LuYUgFpkTymzG4z68w1Mv-K5019lBKmr27NcYI0xpdLAnYW74KrqKlnfxX5PMXX5jgVs1nwqux1jWw?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264" y="3668504"/>
            <a:ext cx="10917470" cy="499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86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lịch</a:t>
            </a:r>
            <a:r>
              <a:rPr lang="en-US" sz="4800" dirty="0" smtClean="0">
                <a:solidFill>
                  <a:schemeClr val="bg1"/>
                </a:solidFill>
              </a:rPr>
              <a:t> </a:t>
            </a:r>
            <a:r>
              <a:rPr lang="en-US" sz="4800" dirty="0" err="1" smtClean="0">
                <a:solidFill>
                  <a:schemeClr val="bg1"/>
                </a:solidFill>
              </a:rPr>
              <a:t>làm</a:t>
            </a:r>
            <a:r>
              <a:rPr lang="en-US" sz="4800" dirty="0" smtClean="0">
                <a:solidFill>
                  <a:schemeClr val="bg1"/>
                </a:solidFill>
              </a:rPr>
              <a:t> </a:t>
            </a:r>
            <a:r>
              <a:rPr lang="en-US" sz="4800" dirty="0" err="1" smtClean="0">
                <a:solidFill>
                  <a:schemeClr val="bg1"/>
                </a:solidFill>
              </a:rPr>
              <a:t>việc</a:t>
            </a:r>
            <a:endParaRPr lang="en-US" sz="4800" dirty="0">
              <a:solidFill>
                <a:schemeClr val="bg1"/>
              </a:solidFill>
            </a:endParaRPr>
          </a:p>
        </p:txBody>
      </p:sp>
      <p:pic>
        <p:nvPicPr>
          <p:cNvPr id="9218" name="Picture 2" descr="https://lh7-rt.googleusercontent.com/docsz/AD_4nXc_MdNu26QkeVHPD_zgnHpUZm6-bMSNvICRVR_ENCXlVZkGF-T7y4sSYDTFndJWZ_Q4ir12_dSO2DkbH5ws51_88N6XQYj_QIXP43xhVlnZx2E5Y8zLhjWztCr5pIFm0ftE4qmE?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689" y="3873357"/>
            <a:ext cx="10894620" cy="493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58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Quản</a:t>
            </a:r>
            <a:r>
              <a:rPr lang="en-US" sz="4800" dirty="0" smtClean="0">
                <a:solidFill>
                  <a:schemeClr val="bg1"/>
                </a:solidFill>
              </a:rPr>
              <a:t> </a:t>
            </a:r>
            <a:r>
              <a:rPr lang="en-US" sz="4800" dirty="0" err="1" smtClean="0">
                <a:solidFill>
                  <a:schemeClr val="bg1"/>
                </a:solidFill>
              </a:rPr>
              <a:t>lý</a:t>
            </a:r>
            <a:r>
              <a:rPr lang="en-US" sz="4800" dirty="0" smtClean="0">
                <a:solidFill>
                  <a:schemeClr val="bg1"/>
                </a:solidFill>
              </a:rPr>
              <a:t> </a:t>
            </a:r>
            <a:r>
              <a:rPr lang="en-US" sz="4800" dirty="0" err="1" smtClean="0">
                <a:solidFill>
                  <a:schemeClr val="bg1"/>
                </a:solidFill>
              </a:rPr>
              <a:t>lịch</a:t>
            </a:r>
            <a:r>
              <a:rPr lang="en-US" sz="4800" dirty="0" smtClean="0">
                <a:solidFill>
                  <a:schemeClr val="bg1"/>
                </a:solidFill>
              </a:rPr>
              <a:t> </a:t>
            </a:r>
            <a:r>
              <a:rPr lang="en-US" sz="4800" dirty="0" err="1" smtClean="0">
                <a:solidFill>
                  <a:schemeClr val="bg1"/>
                </a:solidFill>
              </a:rPr>
              <a:t>hẹn</a:t>
            </a:r>
            <a:endParaRPr lang="en-US" sz="4800" dirty="0">
              <a:solidFill>
                <a:schemeClr val="bg1"/>
              </a:solidFill>
            </a:endParaRPr>
          </a:p>
        </p:txBody>
      </p:sp>
      <p:pic>
        <p:nvPicPr>
          <p:cNvPr id="11266" name="Picture 2" descr="https://lh7-rt.googleusercontent.com/docsz/AD_4nXcYbIjmgtO9nDG1QI1bvxyuW-aRDUYrvbbjfqUIZ39eKwNZLWmAQ6AFQeBUcf_IgDdvlmBqMMyqJWw0UrSxgV90823RQe3Pui1P3V-8laa5xpcbMPblzqIfPvKwnk_qEE08Cd7Y?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219" y="3802975"/>
            <a:ext cx="9967450" cy="456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05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Thêm</a:t>
            </a:r>
            <a:r>
              <a:rPr lang="en-US" sz="4800" dirty="0" smtClean="0">
                <a:solidFill>
                  <a:schemeClr val="bg1"/>
                </a:solidFill>
              </a:rPr>
              <a:t> </a:t>
            </a:r>
            <a:r>
              <a:rPr lang="en-US" sz="4800" dirty="0" err="1" smtClean="0">
                <a:solidFill>
                  <a:schemeClr val="bg1"/>
                </a:solidFill>
              </a:rPr>
              <a:t>nhân</a:t>
            </a:r>
            <a:r>
              <a:rPr lang="en-US" sz="4800" dirty="0" smtClean="0">
                <a:solidFill>
                  <a:schemeClr val="bg1"/>
                </a:solidFill>
              </a:rPr>
              <a:t> </a:t>
            </a:r>
            <a:r>
              <a:rPr lang="en-US" sz="4800" dirty="0" err="1" smtClean="0">
                <a:solidFill>
                  <a:schemeClr val="bg1"/>
                </a:solidFill>
              </a:rPr>
              <a:t>viên</a:t>
            </a:r>
            <a:endParaRPr lang="en-US" sz="4800" dirty="0">
              <a:solidFill>
                <a:schemeClr val="bg1"/>
              </a:solidFill>
            </a:endParaRPr>
          </a:p>
        </p:txBody>
      </p:sp>
      <p:pic>
        <p:nvPicPr>
          <p:cNvPr id="10244" name="Picture 4" descr="https://lh7-rt.googleusercontent.com/docsz/AD_4nXeGk2R6oBfVlCg7SreU5JplKtHEm4a2LbqUsrXCcMfbkbqA_JFumT_pnnhA9hWL77r0FyTJqNpiTUgc2oyoL05b5OBQzrBG8LnS7Pncs8PZenlqusJZ52_O49891ZK1GuSFB2ZK-w?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463" y="3705225"/>
            <a:ext cx="10381072" cy="471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92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Cập</a:t>
            </a:r>
            <a:r>
              <a:rPr lang="en-US" sz="4800" dirty="0" smtClean="0">
                <a:solidFill>
                  <a:schemeClr val="bg1"/>
                </a:solidFill>
              </a:rPr>
              <a:t> </a:t>
            </a:r>
            <a:r>
              <a:rPr lang="en-US" sz="4800" dirty="0" err="1" smtClean="0">
                <a:solidFill>
                  <a:schemeClr val="bg1"/>
                </a:solidFill>
              </a:rPr>
              <a:t>nhật</a:t>
            </a:r>
            <a:r>
              <a:rPr lang="en-US" sz="4800" dirty="0" smtClean="0">
                <a:solidFill>
                  <a:schemeClr val="bg1"/>
                </a:solidFill>
              </a:rPr>
              <a:t> </a:t>
            </a:r>
            <a:r>
              <a:rPr lang="en-US" sz="4800" dirty="0" err="1" smtClean="0">
                <a:solidFill>
                  <a:schemeClr val="bg1"/>
                </a:solidFill>
              </a:rPr>
              <a:t>thông</a:t>
            </a:r>
            <a:r>
              <a:rPr lang="en-US" sz="4800" dirty="0" smtClean="0">
                <a:solidFill>
                  <a:schemeClr val="bg1"/>
                </a:solidFill>
              </a:rPr>
              <a:t> tin </a:t>
            </a:r>
            <a:r>
              <a:rPr lang="en-US" sz="4800" dirty="0" err="1" smtClean="0">
                <a:solidFill>
                  <a:schemeClr val="bg1"/>
                </a:solidFill>
              </a:rPr>
              <a:t>nhân</a:t>
            </a:r>
            <a:r>
              <a:rPr lang="en-US" sz="4800" dirty="0" smtClean="0">
                <a:solidFill>
                  <a:schemeClr val="bg1"/>
                </a:solidFill>
              </a:rPr>
              <a:t> </a:t>
            </a:r>
            <a:r>
              <a:rPr lang="en-US" sz="4800" dirty="0" err="1" smtClean="0">
                <a:solidFill>
                  <a:schemeClr val="bg1"/>
                </a:solidFill>
              </a:rPr>
              <a:t>viên</a:t>
            </a:r>
            <a:r>
              <a:rPr lang="en-US" sz="4800" dirty="0" smtClean="0">
                <a:solidFill>
                  <a:schemeClr val="bg1"/>
                </a:solidFill>
              </a:rPr>
              <a:t> </a:t>
            </a:r>
            <a:r>
              <a:rPr lang="en-US" sz="4800" dirty="0" err="1" smtClean="0">
                <a:solidFill>
                  <a:schemeClr val="bg1"/>
                </a:solidFill>
              </a:rPr>
              <a:t>và</a:t>
            </a:r>
            <a:r>
              <a:rPr lang="en-US" sz="4800" dirty="0" smtClean="0">
                <a:solidFill>
                  <a:schemeClr val="bg1"/>
                </a:solidFill>
              </a:rPr>
              <a:t> </a:t>
            </a:r>
            <a:r>
              <a:rPr lang="en-US" sz="4800" dirty="0" err="1" smtClean="0">
                <a:solidFill>
                  <a:schemeClr val="bg1"/>
                </a:solidFill>
              </a:rPr>
              <a:t>phân</a:t>
            </a:r>
            <a:r>
              <a:rPr lang="en-US" sz="4800" dirty="0" smtClean="0">
                <a:solidFill>
                  <a:schemeClr val="bg1"/>
                </a:solidFill>
              </a:rPr>
              <a:t> </a:t>
            </a:r>
            <a:r>
              <a:rPr lang="en-US" sz="4800" dirty="0" err="1" smtClean="0">
                <a:solidFill>
                  <a:schemeClr val="bg1"/>
                </a:solidFill>
              </a:rPr>
              <a:t>công</a:t>
            </a:r>
            <a:r>
              <a:rPr lang="en-US" sz="4800" dirty="0" smtClean="0">
                <a:solidFill>
                  <a:schemeClr val="bg1"/>
                </a:solidFill>
              </a:rPr>
              <a:t> </a:t>
            </a:r>
            <a:r>
              <a:rPr lang="en-US" sz="4800" dirty="0" err="1" smtClean="0">
                <a:solidFill>
                  <a:schemeClr val="bg1"/>
                </a:solidFill>
              </a:rPr>
              <a:t>lịch</a:t>
            </a:r>
            <a:r>
              <a:rPr lang="en-US" sz="4800" dirty="0" smtClean="0">
                <a:solidFill>
                  <a:schemeClr val="bg1"/>
                </a:solidFill>
              </a:rPr>
              <a:t> </a:t>
            </a:r>
            <a:r>
              <a:rPr lang="en-US" sz="4800" dirty="0" err="1" smtClean="0">
                <a:solidFill>
                  <a:schemeClr val="bg1"/>
                </a:solidFill>
              </a:rPr>
              <a:t>làm</a:t>
            </a:r>
            <a:r>
              <a:rPr lang="en-US" sz="4800" dirty="0" smtClean="0">
                <a:solidFill>
                  <a:schemeClr val="bg1"/>
                </a:solidFill>
              </a:rPr>
              <a:t> </a:t>
            </a:r>
            <a:r>
              <a:rPr lang="en-US" sz="4800" dirty="0" err="1" smtClean="0">
                <a:solidFill>
                  <a:schemeClr val="bg1"/>
                </a:solidFill>
              </a:rPr>
              <a:t>việc</a:t>
            </a:r>
            <a:endParaRPr lang="en-US" sz="4800" dirty="0">
              <a:solidFill>
                <a:schemeClr val="bg1"/>
              </a:solidFill>
            </a:endParaRPr>
          </a:p>
        </p:txBody>
      </p:sp>
      <p:pic>
        <p:nvPicPr>
          <p:cNvPr id="12290" name="Picture 2" descr="https://lh7-rt.googleusercontent.com/docsz/AD_4nXcpsDz-Qg52wtc8rs1gWY3M2mVD9EwXsIhFm56NlYb1uDSKymf40cC6hXORUdrniRs2gj2RpVvjmXDejTGZu1YvoMyVSn5QcECBVklCHlEInHgbfkI9TuqYs-lBs-2FbrS00z9cUg?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697" y="3878664"/>
            <a:ext cx="10385457" cy="475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93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Thêm</a:t>
            </a:r>
            <a:r>
              <a:rPr lang="en-US" sz="4800" dirty="0" smtClean="0">
                <a:solidFill>
                  <a:schemeClr val="bg1"/>
                </a:solidFill>
              </a:rPr>
              <a:t> </a:t>
            </a:r>
            <a:r>
              <a:rPr lang="en-US" sz="4800" dirty="0" err="1" smtClean="0">
                <a:solidFill>
                  <a:schemeClr val="bg1"/>
                </a:solidFill>
              </a:rPr>
              <a:t>thuốc</a:t>
            </a:r>
            <a:endParaRPr lang="en-US" sz="4800" dirty="0">
              <a:solidFill>
                <a:schemeClr val="bg1"/>
              </a:solidFill>
            </a:endParaRPr>
          </a:p>
        </p:txBody>
      </p:sp>
      <p:pic>
        <p:nvPicPr>
          <p:cNvPr id="13314" name="Picture 2" descr="https://lh7-rt.googleusercontent.com/docsz/AD_4nXdiY8uQNvyS_XAApblGM4imWtXjBTaWnA6daHNHaOhoefyeKi88rs_FAkqYfnaD7WPhNZc-_eXMWBysiXVeWz8f7Y1gfCUM3nE3HbSAGHrKQd_i5mtMhcBf9zSdNw8pVMwFfwMEvA?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883" y="3741685"/>
            <a:ext cx="13080232" cy="536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2321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Cập</a:t>
            </a:r>
            <a:r>
              <a:rPr lang="en-US" sz="4800" dirty="0" smtClean="0">
                <a:solidFill>
                  <a:schemeClr val="bg1"/>
                </a:solidFill>
              </a:rPr>
              <a:t> </a:t>
            </a:r>
            <a:r>
              <a:rPr lang="en-US" sz="4800" dirty="0" err="1" smtClean="0">
                <a:solidFill>
                  <a:schemeClr val="bg1"/>
                </a:solidFill>
              </a:rPr>
              <a:t>nhật</a:t>
            </a:r>
            <a:r>
              <a:rPr lang="en-US" sz="4800" dirty="0" smtClean="0">
                <a:solidFill>
                  <a:schemeClr val="bg1"/>
                </a:solidFill>
              </a:rPr>
              <a:t> </a:t>
            </a:r>
            <a:r>
              <a:rPr lang="en-US" sz="4800" dirty="0" err="1" smtClean="0">
                <a:solidFill>
                  <a:schemeClr val="bg1"/>
                </a:solidFill>
              </a:rPr>
              <a:t>thuốc</a:t>
            </a:r>
            <a:endParaRPr lang="en-US" sz="4800" dirty="0">
              <a:solidFill>
                <a:schemeClr val="bg1"/>
              </a:solidFill>
            </a:endParaRPr>
          </a:p>
        </p:txBody>
      </p:sp>
      <p:pic>
        <p:nvPicPr>
          <p:cNvPr id="15362" name="Picture 2" descr="https://lh7-rt.googleusercontent.com/docsz/AD_4nXfsyA_NB_uDvGbTtekI9QxCnzOGqYl8AK1KaJ1y1oIt9sjAVwJxyUzVF-ZGsptPIln0t_6Z7H8LDpprUJ7uoOQaFCo_EKOLjya8KXYb8E7x8JAbs0WHE9aBRF23pUUcSvmOuYtwkA?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699" y="3687586"/>
            <a:ext cx="10215564" cy="515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6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652"/>
        <p:cNvGrpSpPr/>
        <p:nvPr/>
      </p:nvGrpSpPr>
      <p:grpSpPr>
        <a:xfrm>
          <a:off x="0" y="0"/>
          <a:ext cx="0" cy="0"/>
          <a:chOff x="0" y="0"/>
          <a:chExt cx="0" cy="0"/>
        </a:xfrm>
      </p:grpSpPr>
      <p:sp>
        <p:nvSpPr>
          <p:cNvPr id="653" name="Google Shape;653;p17"/>
          <p:cNvSpPr txBox="1"/>
          <p:nvPr/>
        </p:nvSpPr>
        <p:spPr>
          <a:xfrm>
            <a:off x="1028700" y="1019175"/>
            <a:ext cx="9467126"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err="1">
                <a:solidFill>
                  <a:srgbClr val="FFFFFF"/>
                </a:solidFill>
                <a:latin typeface="Alice"/>
                <a:ea typeface="Alice"/>
                <a:cs typeface="Alice"/>
                <a:sym typeface="Alice"/>
              </a:rPr>
              <a:t>N</a:t>
            </a:r>
            <a:r>
              <a:rPr lang="en-US" sz="9000" b="0" i="0" u="none" strike="noStrike" cap="none" dirty="0" err="1" smtClean="0">
                <a:solidFill>
                  <a:srgbClr val="FFFFFF"/>
                </a:solidFill>
                <a:latin typeface="Alice"/>
                <a:ea typeface="Alice"/>
                <a:cs typeface="Alice"/>
                <a:sym typeface="Alice"/>
              </a:rPr>
              <a:t>ội</a:t>
            </a:r>
            <a:r>
              <a:rPr lang="en-US" sz="9000" b="0" i="0" u="none" strike="noStrike" cap="none" dirty="0" smtClean="0">
                <a:solidFill>
                  <a:srgbClr val="FFFFFF"/>
                </a:solidFill>
                <a:latin typeface="Alice"/>
                <a:ea typeface="Alice"/>
                <a:cs typeface="Alice"/>
                <a:sym typeface="Alice"/>
              </a:rPr>
              <a:t> dung</a:t>
            </a:r>
            <a:endParaRPr dirty="0"/>
          </a:p>
        </p:txBody>
      </p:sp>
      <p:sp>
        <p:nvSpPr>
          <p:cNvPr id="654" name="Google Shape;654;p17"/>
          <p:cNvSpPr txBox="1"/>
          <p:nvPr/>
        </p:nvSpPr>
        <p:spPr>
          <a:xfrm>
            <a:off x="259928" y="4137217"/>
            <a:ext cx="4357688" cy="1107996"/>
          </a:xfrm>
          <a:prstGeom prst="rect">
            <a:avLst/>
          </a:prstGeom>
          <a:noFill/>
          <a:ln>
            <a:noFill/>
          </a:ln>
        </p:spPr>
        <p:txBody>
          <a:bodyPr spcFirstLastPara="1" wrap="square" lIns="0" tIns="0" rIns="0" bIns="0" anchor="t" anchorCtr="0">
            <a:spAutoFit/>
          </a:bodyPr>
          <a:lstStyle/>
          <a:p>
            <a:pPr lvl="0"/>
            <a:r>
              <a:rPr lang="en-SG" sz="3600" dirty="0" err="1">
                <a:solidFill>
                  <a:schemeClr val="bg1"/>
                </a:solidFill>
              </a:rPr>
              <a:t>Lý</a:t>
            </a:r>
            <a:r>
              <a:rPr lang="en-SG" sz="3600" dirty="0">
                <a:solidFill>
                  <a:schemeClr val="bg1"/>
                </a:solidFill>
              </a:rPr>
              <a:t> do </a:t>
            </a:r>
            <a:r>
              <a:rPr lang="en-SG" sz="3600" dirty="0" err="1">
                <a:solidFill>
                  <a:schemeClr val="bg1"/>
                </a:solidFill>
              </a:rPr>
              <a:t>chọn</a:t>
            </a:r>
            <a:r>
              <a:rPr lang="en-SG" sz="3600" dirty="0">
                <a:solidFill>
                  <a:schemeClr val="bg1"/>
                </a:solidFill>
              </a:rPr>
              <a:t> </a:t>
            </a:r>
            <a:r>
              <a:rPr lang="en-SG" sz="3600" dirty="0" err="1">
                <a:solidFill>
                  <a:schemeClr val="bg1"/>
                </a:solidFill>
              </a:rPr>
              <a:t>đề</a:t>
            </a:r>
            <a:r>
              <a:rPr lang="en-SG" sz="3600" dirty="0">
                <a:solidFill>
                  <a:schemeClr val="bg1"/>
                </a:solidFill>
              </a:rPr>
              <a:t> </a:t>
            </a:r>
            <a:r>
              <a:rPr lang="en-SG" sz="3600" dirty="0" err="1">
                <a:solidFill>
                  <a:schemeClr val="bg1"/>
                </a:solidFill>
              </a:rPr>
              <a:t>tài</a:t>
            </a:r>
            <a:r>
              <a:rPr lang="en-SG" sz="3600" dirty="0">
                <a:solidFill>
                  <a:schemeClr val="bg1"/>
                </a:solidFill>
              </a:rPr>
              <a:t>, </a:t>
            </a:r>
            <a:r>
              <a:rPr lang="en-SG" sz="3600" dirty="0" err="1">
                <a:solidFill>
                  <a:schemeClr val="bg1"/>
                </a:solidFill>
              </a:rPr>
              <a:t>mục</a:t>
            </a:r>
            <a:r>
              <a:rPr lang="en-SG" sz="3600" dirty="0">
                <a:solidFill>
                  <a:schemeClr val="bg1"/>
                </a:solidFill>
              </a:rPr>
              <a:t> </a:t>
            </a:r>
            <a:r>
              <a:rPr lang="en-SG" sz="3600" dirty="0" err="1" smtClean="0">
                <a:solidFill>
                  <a:schemeClr val="bg1"/>
                </a:solidFill>
              </a:rPr>
              <a:t>đích</a:t>
            </a:r>
            <a:r>
              <a:rPr lang="en-SG" sz="3600" dirty="0" smtClean="0">
                <a:solidFill>
                  <a:schemeClr val="bg1"/>
                </a:solidFill>
              </a:rPr>
              <a:t> </a:t>
            </a:r>
            <a:r>
              <a:rPr lang="en-SG" sz="3600" dirty="0" err="1">
                <a:solidFill>
                  <a:schemeClr val="bg1"/>
                </a:solidFill>
              </a:rPr>
              <a:t>và</a:t>
            </a:r>
            <a:r>
              <a:rPr lang="en-SG" sz="3600" dirty="0">
                <a:solidFill>
                  <a:schemeClr val="bg1"/>
                </a:solidFill>
              </a:rPr>
              <a:t> </a:t>
            </a:r>
            <a:r>
              <a:rPr lang="en-SG" sz="3600" dirty="0" err="1">
                <a:solidFill>
                  <a:schemeClr val="bg1"/>
                </a:solidFill>
              </a:rPr>
              <a:t>yêu</a:t>
            </a:r>
            <a:r>
              <a:rPr lang="en-SG" sz="3600" dirty="0">
                <a:solidFill>
                  <a:schemeClr val="bg1"/>
                </a:solidFill>
              </a:rPr>
              <a:t> </a:t>
            </a:r>
            <a:r>
              <a:rPr lang="en-SG" sz="3600" dirty="0" err="1">
                <a:solidFill>
                  <a:schemeClr val="bg1"/>
                </a:solidFill>
              </a:rPr>
              <a:t>cầu</a:t>
            </a:r>
            <a:endParaRPr lang="en-US" sz="3600" dirty="0">
              <a:solidFill>
                <a:schemeClr val="bg1"/>
              </a:solidFill>
            </a:endParaRPr>
          </a:p>
        </p:txBody>
      </p:sp>
      <p:grpSp>
        <p:nvGrpSpPr>
          <p:cNvPr id="655" name="Google Shape;655;p17"/>
          <p:cNvGrpSpPr/>
          <p:nvPr/>
        </p:nvGrpSpPr>
        <p:grpSpPr>
          <a:xfrm>
            <a:off x="1720638" y="3032535"/>
            <a:ext cx="1044319" cy="1044319"/>
            <a:chOff x="0" y="0"/>
            <a:chExt cx="812800" cy="812800"/>
          </a:xfrm>
        </p:grpSpPr>
        <p:sp>
          <p:nvSpPr>
            <p:cNvPr id="656" name="Google Shape;656;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657" name="Google Shape;657;p1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58" name="Google Shape;658;p17"/>
          <p:cNvSpPr txBox="1"/>
          <p:nvPr/>
        </p:nvSpPr>
        <p:spPr>
          <a:xfrm>
            <a:off x="1900376" y="2747679"/>
            <a:ext cx="1876498"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7200" b="0" i="0" u="none" strike="noStrike" cap="none" dirty="0" smtClean="0">
                <a:solidFill>
                  <a:srgbClr val="7DBFF8"/>
                </a:solidFill>
                <a:latin typeface="Alice"/>
                <a:ea typeface="Alice"/>
                <a:cs typeface="Alice"/>
                <a:sym typeface="Alice"/>
              </a:rPr>
              <a:t>A.</a:t>
            </a:r>
            <a:endParaRPr sz="1800" dirty="0"/>
          </a:p>
        </p:txBody>
      </p:sp>
      <p:sp>
        <p:nvSpPr>
          <p:cNvPr id="659" name="Google Shape;659;p17"/>
          <p:cNvSpPr txBox="1"/>
          <p:nvPr/>
        </p:nvSpPr>
        <p:spPr>
          <a:xfrm>
            <a:off x="5667292" y="3728642"/>
            <a:ext cx="4718756" cy="1760482"/>
          </a:xfrm>
          <a:prstGeom prst="rect">
            <a:avLst/>
          </a:prstGeom>
          <a:noFill/>
          <a:ln>
            <a:noFill/>
          </a:ln>
        </p:spPr>
        <p:txBody>
          <a:bodyPr spcFirstLastPara="1" wrap="square" lIns="0" tIns="0" rIns="0" bIns="0" anchor="t" anchorCtr="0">
            <a:spAutoFit/>
          </a:bodyPr>
          <a:lstStyle/>
          <a:p>
            <a:pPr lvl="0">
              <a:lnSpc>
                <a:spcPct val="130011"/>
              </a:lnSpc>
            </a:pPr>
            <a:r>
              <a:rPr lang="en-US" sz="4400" dirty="0" err="1">
                <a:solidFill>
                  <a:schemeClr val="bg1"/>
                </a:solidFill>
                <a:latin typeface="Times New Roman" panose="02020603050405020304" pitchFamily="18" charset="0"/>
              </a:rPr>
              <a:t>Phân</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tích</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và</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thiết</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kế</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hệ</a:t>
            </a:r>
            <a:r>
              <a:rPr lang="en-US" sz="4400" dirty="0">
                <a:solidFill>
                  <a:schemeClr val="bg1"/>
                </a:solidFill>
                <a:latin typeface="Times New Roman" panose="02020603050405020304" pitchFamily="18" charset="0"/>
              </a:rPr>
              <a:t> </a:t>
            </a:r>
            <a:r>
              <a:rPr lang="en-US" sz="4400" dirty="0" err="1">
                <a:solidFill>
                  <a:schemeClr val="bg1"/>
                </a:solidFill>
                <a:latin typeface="Times New Roman" panose="02020603050405020304" pitchFamily="18" charset="0"/>
              </a:rPr>
              <a:t>thống</a:t>
            </a:r>
            <a:endParaRPr sz="2400" dirty="0">
              <a:solidFill>
                <a:schemeClr val="bg1"/>
              </a:solidFill>
              <a:latin typeface="Open Sans"/>
              <a:ea typeface="Open Sans"/>
              <a:cs typeface="Open Sans"/>
              <a:sym typeface="Open Sans"/>
            </a:endParaRPr>
          </a:p>
        </p:txBody>
      </p:sp>
      <p:grpSp>
        <p:nvGrpSpPr>
          <p:cNvPr id="660" name="Google Shape;660;p17"/>
          <p:cNvGrpSpPr/>
          <p:nvPr/>
        </p:nvGrpSpPr>
        <p:grpSpPr>
          <a:xfrm>
            <a:off x="7131182" y="2784941"/>
            <a:ext cx="1044319" cy="1044319"/>
            <a:chOff x="0" y="0"/>
            <a:chExt cx="812800" cy="812800"/>
          </a:xfrm>
        </p:grpSpPr>
        <p:sp>
          <p:nvSpPr>
            <p:cNvPr id="661" name="Google Shape;661;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662" name="Google Shape;662;p1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3" name="Google Shape;663;p17"/>
          <p:cNvSpPr txBox="1"/>
          <p:nvPr/>
        </p:nvSpPr>
        <p:spPr>
          <a:xfrm>
            <a:off x="7255862" y="2406814"/>
            <a:ext cx="919639" cy="16004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8000" b="0" i="0" u="none" strike="noStrike" cap="none" dirty="0" smtClean="0">
                <a:solidFill>
                  <a:srgbClr val="7DBFF8"/>
                </a:solidFill>
                <a:latin typeface="Alice"/>
                <a:ea typeface="Alice"/>
                <a:cs typeface="Alice"/>
                <a:sym typeface="Alice"/>
              </a:rPr>
              <a:t>B.</a:t>
            </a:r>
            <a:endParaRPr sz="2000" dirty="0"/>
          </a:p>
        </p:txBody>
      </p:sp>
      <p:sp>
        <p:nvSpPr>
          <p:cNvPr id="664" name="Google Shape;664;p17"/>
          <p:cNvSpPr txBox="1"/>
          <p:nvPr/>
        </p:nvSpPr>
        <p:spPr>
          <a:xfrm>
            <a:off x="12176901" y="7756389"/>
            <a:ext cx="4110600" cy="720197"/>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3600" dirty="0" err="1" smtClean="0">
                <a:solidFill>
                  <a:schemeClr val="bg1"/>
                </a:solidFill>
                <a:latin typeface="Open Sans"/>
                <a:ea typeface="Open Sans"/>
                <a:cs typeface="Open Sans"/>
                <a:sym typeface="Open Sans"/>
              </a:rPr>
              <a:t>Công</a:t>
            </a:r>
            <a:r>
              <a:rPr lang="en-US" sz="3600" dirty="0" smtClean="0">
                <a:solidFill>
                  <a:schemeClr val="bg1"/>
                </a:solidFill>
                <a:latin typeface="Open Sans"/>
                <a:ea typeface="Open Sans"/>
                <a:cs typeface="Open Sans"/>
                <a:sym typeface="Open Sans"/>
              </a:rPr>
              <a:t> </a:t>
            </a:r>
            <a:r>
              <a:rPr lang="en-US" sz="3600" dirty="0" err="1" smtClean="0">
                <a:solidFill>
                  <a:schemeClr val="bg1"/>
                </a:solidFill>
                <a:latin typeface="Open Sans"/>
                <a:ea typeface="Open Sans"/>
                <a:cs typeface="Open Sans"/>
                <a:sym typeface="Open Sans"/>
              </a:rPr>
              <a:t>cụ</a:t>
            </a:r>
            <a:r>
              <a:rPr lang="en-US" sz="3600" dirty="0" smtClean="0">
                <a:solidFill>
                  <a:schemeClr val="bg1"/>
                </a:solidFill>
                <a:latin typeface="Open Sans"/>
                <a:ea typeface="Open Sans"/>
                <a:cs typeface="Open Sans"/>
                <a:sym typeface="Open Sans"/>
              </a:rPr>
              <a:t> </a:t>
            </a:r>
            <a:r>
              <a:rPr lang="en-US" sz="3600" dirty="0" err="1" smtClean="0">
                <a:solidFill>
                  <a:schemeClr val="bg1"/>
                </a:solidFill>
                <a:latin typeface="Open Sans"/>
                <a:ea typeface="Open Sans"/>
                <a:cs typeface="Open Sans"/>
                <a:sym typeface="Open Sans"/>
              </a:rPr>
              <a:t>thực</a:t>
            </a:r>
            <a:r>
              <a:rPr lang="en-US" sz="3600" dirty="0" smtClean="0">
                <a:solidFill>
                  <a:schemeClr val="bg1"/>
                </a:solidFill>
                <a:latin typeface="Open Sans"/>
                <a:ea typeface="Open Sans"/>
                <a:cs typeface="Open Sans"/>
                <a:sym typeface="Open Sans"/>
              </a:rPr>
              <a:t> </a:t>
            </a:r>
            <a:r>
              <a:rPr lang="en-US" sz="3600" dirty="0" err="1" smtClean="0">
                <a:solidFill>
                  <a:schemeClr val="bg1"/>
                </a:solidFill>
                <a:latin typeface="Open Sans"/>
                <a:ea typeface="Open Sans"/>
                <a:cs typeface="Open Sans"/>
                <a:sym typeface="Open Sans"/>
              </a:rPr>
              <a:t>hiện</a:t>
            </a:r>
            <a:endParaRPr sz="3600" dirty="0">
              <a:solidFill>
                <a:schemeClr val="bg1"/>
              </a:solidFill>
              <a:latin typeface="Open Sans"/>
              <a:ea typeface="Open Sans"/>
              <a:cs typeface="Open Sans"/>
              <a:sym typeface="Open Sans"/>
            </a:endParaRPr>
          </a:p>
        </p:txBody>
      </p:sp>
      <p:grpSp>
        <p:nvGrpSpPr>
          <p:cNvPr id="665" name="Google Shape;665;p17"/>
          <p:cNvGrpSpPr/>
          <p:nvPr/>
        </p:nvGrpSpPr>
        <p:grpSpPr>
          <a:xfrm>
            <a:off x="13187882" y="6297824"/>
            <a:ext cx="1044319" cy="1044319"/>
            <a:chOff x="0" y="0"/>
            <a:chExt cx="812800" cy="812800"/>
          </a:xfrm>
        </p:grpSpPr>
        <p:sp>
          <p:nvSpPr>
            <p:cNvPr id="666" name="Google Shape;666;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667" name="Google Shape;667;p1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8" name="Google Shape;668;p17"/>
          <p:cNvSpPr txBox="1"/>
          <p:nvPr/>
        </p:nvSpPr>
        <p:spPr>
          <a:xfrm>
            <a:off x="13312562" y="6141814"/>
            <a:ext cx="919639" cy="120032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vi-VN" sz="6000" dirty="0">
                <a:solidFill>
                  <a:srgbClr val="7DBFF8"/>
                </a:solidFill>
                <a:latin typeface="Alice"/>
                <a:ea typeface="Alice"/>
                <a:cs typeface="Alice"/>
                <a:sym typeface="Alice"/>
              </a:rPr>
              <a:t>D</a:t>
            </a:r>
            <a:r>
              <a:rPr lang="en-US" sz="6000" dirty="0" smtClean="0">
                <a:solidFill>
                  <a:srgbClr val="7DBFF8"/>
                </a:solidFill>
                <a:latin typeface="Alice"/>
                <a:ea typeface="Alice"/>
                <a:cs typeface="Alice"/>
                <a:sym typeface="Alice"/>
              </a:rPr>
              <a:t>.</a:t>
            </a:r>
            <a:endParaRPr dirty="0"/>
          </a:p>
        </p:txBody>
      </p:sp>
      <p:grpSp>
        <p:nvGrpSpPr>
          <p:cNvPr id="684" name="Google Shape;684;p17"/>
          <p:cNvGrpSpPr/>
          <p:nvPr/>
        </p:nvGrpSpPr>
        <p:grpSpPr>
          <a:xfrm rot="10786669">
            <a:off x="15045055" y="-5690364"/>
            <a:ext cx="6527018" cy="10619055"/>
            <a:chOff x="0" y="0"/>
            <a:chExt cx="8702690" cy="14158740"/>
          </a:xfrm>
        </p:grpSpPr>
        <p:grpSp>
          <p:nvGrpSpPr>
            <p:cNvPr id="685" name="Google Shape;685;p17"/>
            <p:cNvGrpSpPr/>
            <p:nvPr/>
          </p:nvGrpSpPr>
          <p:grpSpPr>
            <a:xfrm rot="10800000">
              <a:off x="0" y="0"/>
              <a:ext cx="8702690" cy="14158740"/>
              <a:chOff x="0" y="0"/>
              <a:chExt cx="660400" cy="1074430"/>
            </a:xfrm>
          </p:grpSpPr>
          <p:sp>
            <p:nvSpPr>
              <p:cNvPr id="686" name="Google Shape;686;p1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8" name="Google Shape;688;p17"/>
            <p:cNvGrpSpPr/>
            <p:nvPr/>
          </p:nvGrpSpPr>
          <p:grpSpPr>
            <a:xfrm rot="10800000">
              <a:off x="582580" y="585023"/>
              <a:ext cx="7537530" cy="12832230"/>
              <a:chOff x="0" y="0"/>
              <a:chExt cx="660400" cy="1124295"/>
            </a:xfrm>
          </p:grpSpPr>
          <p:sp>
            <p:nvSpPr>
              <p:cNvPr id="689" name="Google Shape;689;p1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1" name="Google Shape;691;p17"/>
            <p:cNvGrpSpPr/>
            <p:nvPr/>
          </p:nvGrpSpPr>
          <p:grpSpPr>
            <a:xfrm rot="10800000">
              <a:off x="1233019" y="1309578"/>
              <a:ext cx="6236652" cy="11291604"/>
              <a:chOff x="0" y="0"/>
              <a:chExt cx="660400" cy="1195670"/>
            </a:xfrm>
          </p:grpSpPr>
          <p:sp>
            <p:nvSpPr>
              <p:cNvPr id="692" name="Google Shape;692;p1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4" name="Google Shape;694;p17"/>
            <p:cNvGrpSpPr/>
            <p:nvPr/>
          </p:nvGrpSpPr>
          <p:grpSpPr>
            <a:xfrm rot="10800000">
              <a:off x="1893421" y="2171615"/>
              <a:ext cx="4915848" cy="9763559"/>
              <a:chOff x="0" y="0"/>
              <a:chExt cx="660400" cy="1311646"/>
            </a:xfrm>
          </p:grpSpPr>
          <p:sp>
            <p:nvSpPr>
              <p:cNvPr id="695" name="Google Shape;695;p1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7" name="Google Shape;697;p17"/>
            <p:cNvGrpSpPr/>
            <p:nvPr/>
          </p:nvGrpSpPr>
          <p:grpSpPr>
            <a:xfrm rot="10800000">
              <a:off x="2448402" y="2794211"/>
              <a:ext cx="3805887" cy="8513792"/>
              <a:chOff x="0" y="0"/>
              <a:chExt cx="660400" cy="1477319"/>
            </a:xfrm>
          </p:grpSpPr>
          <p:sp>
            <p:nvSpPr>
              <p:cNvPr id="698" name="Google Shape;698;p1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0" name="Google Shape;700;p17"/>
            <p:cNvGrpSpPr/>
            <p:nvPr/>
          </p:nvGrpSpPr>
          <p:grpSpPr>
            <a:xfrm rot="10800000">
              <a:off x="2930078" y="3421456"/>
              <a:ext cx="2842534" cy="7318907"/>
              <a:chOff x="0" y="0"/>
              <a:chExt cx="660400" cy="1700386"/>
            </a:xfrm>
          </p:grpSpPr>
          <p:sp>
            <p:nvSpPr>
              <p:cNvPr id="701" name="Google Shape;701;p1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03" name="Google Shape;703;p17"/>
          <p:cNvGrpSpPr/>
          <p:nvPr/>
        </p:nvGrpSpPr>
        <p:grpSpPr>
          <a:xfrm rot="10800000">
            <a:off x="-3774293" y="7182300"/>
            <a:ext cx="6527018" cy="10619055"/>
            <a:chOff x="0" y="0"/>
            <a:chExt cx="660400" cy="1074430"/>
          </a:xfrm>
        </p:grpSpPr>
        <p:sp>
          <p:nvSpPr>
            <p:cNvPr id="704" name="Google Shape;704;p17"/>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6" name="Google Shape;706;p17"/>
          <p:cNvGrpSpPr/>
          <p:nvPr/>
        </p:nvGrpSpPr>
        <p:grpSpPr>
          <a:xfrm rot="10800000">
            <a:off x="-3337357" y="7621067"/>
            <a:ext cx="5653147" cy="9624172"/>
            <a:chOff x="0" y="0"/>
            <a:chExt cx="660400" cy="1124295"/>
          </a:xfrm>
        </p:grpSpPr>
        <p:sp>
          <p:nvSpPr>
            <p:cNvPr id="707" name="Google Shape;707;p17"/>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17"/>
          <p:cNvGrpSpPr/>
          <p:nvPr/>
        </p:nvGrpSpPr>
        <p:grpSpPr>
          <a:xfrm rot="10800000">
            <a:off x="-2849528" y="8164484"/>
            <a:ext cx="4677489" cy="8468703"/>
            <a:chOff x="0" y="0"/>
            <a:chExt cx="660400" cy="1195670"/>
          </a:xfrm>
        </p:grpSpPr>
        <p:sp>
          <p:nvSpPr>
            <p:cNvPr id="710" name="Google Shape;710;p17"/>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2" name="Google Shape;712;p17"/>
          <p:cNvGrpSpPr/>
          <p:nvPr/>
        </p:nvGrpSpPr>
        <p:grpSpPr>
          <a:xfrm rot="10800000">
            <a:off x="-2354227" y="8737501"/>
            <a:ext cx="3686886" cy="7322669"/>
            <a:chOff x="0" y="0"/>
            <a:chExt cx="660400" cy="1311646"/>
          </a:xfrm>
        </p:grpSpPr>
        <p:sp>
          <p:nvSpPr>
            <p:cNvPr id="713" name="Google Shape;713;p17"/>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5" name="Google Shape;715;p17"/>
          <p:cNvGrpSpPr/>
          <p:nvPr/>
        </p:nvGrpSpPr>
        <p:grpSpPr>
          <a:xfrm rot="10800000">
            <a:off x="-1937991" y="9277958"/>
            <a:ext cx="2854415" cy="6385344"/>
            <a:chOff x="0" y="0"/>
            <a:chExt cx="660400" cy="1477319"/>
          </a:xfrm>
        </p:grpSpPr>
        <p:sp>
          <p:nvSpPr>
            <p:cNvPr id="716" name="Google Shape;716;p17"/>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8" name="Google Shape;718;p17"/>
          <p:cNvGrpSpPr/>
          <p:nvPr/>
        </p:nvGrpSpPr>
        <p:grpSpPr>
          <a:xfrm rot="10800000">
            <a:off x="-1576734" y="9748392"/>
            <a:ext cx="2131901" cy="5489180"/>
            <a:chOff x="0" y="0"/>
            <a:chExt cx="660400" cy="1700386"/>
          </a:xfrm>
        </p:grpSpPr>
        <p:sp>
          <p:nvSpPr>
            <p:cNvPr id="719" name="Google Shape;719;p17"/>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660;p17"/>
          <p:cNvGrpSpPr/>
          <p:nvPr/>
        </p:nvGrpSpPr>
        <p:grpSpPr>
          <a:xfrm>
            <a:off x="4143894" y="6567777"/>
            <a:ext cx="1248069" cy="1044319"/>
            <a:chOff x="0" y="0"/>
            <a:chExt cx="812800" cy="812800"/>
          </a:xfrm>
        </p:grpSpPr>
        <p:sp>
          <p:nvSpPr>
            <p:cNvPr id="71" name="Google Shape;661;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72" name="Google Shape;662;p1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TextBox 1"/>
          <p:cNvSpPr txBox="1"/>
          <p:nvPr/>
        </p:nvSpPr>
        <p:spPr>
          <a:xfrm>
            <a:off x="4346447" y="6369071"/>
            <a:ext cx="1468566" cy="1323439"/>
          </a:xfrm>
          <a:prstGeom prst="rect">
            <a:avLst/>
          </a:prstGeom>
          <a:noFill/>
        </p:spPr>
        <p:txBody>
          <a:bodyPr wrap="square" rtlCol="0">
            <a:spAutoFit/>
          </a:bodyPr>
          <a:lstStyle/>
          <a:p>
            <a:r>
              <a:rPr lang="vi-VN" sz="8000" dirty="0" smtClean="0">
                <a:solidFill>
                  <a:schemeClr val="bg2"/>
                </a:solidFill>
                <a:latin typeface="+mj-lt"/>
              </a:rPr>
              <a:t>c</a:t>
            </a:r>
            <a:r>
              <a:rPr lang="vi-VN" sz="7200" dirty="0" smtClean="0">
                <a:solidFill>
                  <a:schemeClr val="bg2"/>
                </a:solidFill>
                <a:latin typeface="+mj-lt"/>
              </a:rPr>
              <a:t>.</a:t>
            </a:r>
            <a:endParaRPr lang="en-US" sz="7200" dirty="0">
              <a:solidFill>
                <a:schemeClr val="bg2"/>
              </a:solidFill>
              <a:latin typeface="+mj-lt"/>
            </a:endParaRPr>
          </a:p>
        </p:txBody>
      </p:sp>
      <p:sp>
        <p:nvSpPr>
          <p:cNvPr id="3" name="TextBox 2"/>
          <p:cNvSpPr txBox="1"/>
          <p:nvPr/>
        </p:nvSpPr>
        <p:spPr>
          <a:xfrm>
            <a:off x="3429000" y="7972425"/>
            <a:ext cx="7066826" cy="1446550"/>
          </a:xfrm>
          <a:prstGeom prst="rect">
            <a:avLst/>
          </a:prstGeom>
          <a:noFill/>
        </p:spPr>
        <p:txBody>
          <a:bodyPr wrap="square" rtlCol="0">
            <a:spAutoFit/>
          </a:bodyPr>
          <a:lstStyle/>
          <a:p>
            <a:r>
              <a:rPr lang="vi-VN" sz="4400" dirty="0" smtClean="0">
                <a:solidFill>
                  <a:schemeClr val="bg1"/>
                </a:solidFill>
              </a:rPr>
              <a:t>1 số hình ảnh tổng quan về trang web</a:t>
            </a:r>
            <a:endParaRPr lang="en-US" sz="44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Thêm</a:t>
            </a:r>
            <a:r>
              <a:rPr lang="en-US" sz="4800" dirty="0" smtClean="0">
                <a:solidFill>
                  <a:schemeClr val="bg1"/>
                </a:solidFill>
              </a:rPr>
              <a:t> </a:t>
            </a:r>
            <a:r>
              <a:rPr lang="en-US" sz="4800" dirty="0" err="1" smtClean="0">
                <a:solidFill>
                  <a:schemeClr val="bg1"/>
                </a:solidFill>
              </a:rPr>
              <a:t>dịch</a:t>
            </a:r>
            <a:r>
              <a:rPr lang="en-US" sz="4800" dirty="0" smtClean="0">
                <a:solidFill>
                  <a:schemeClr val="bg1"/>
                </a:solidFill>
              </a:rPr>
              <a:t> </a:t>
            </a:r>
            <a:r>
              <a:rPr lang="en-US" sz="4800" dirty="0" err="1" smtClean="0">
                <a:solidFill>
                  <a:schemeClr val="bg1"/>
                </a:solidFill>
              </a:rPr>
              <a:t>vụ</a:t>
            </a:r>
            <a:endParaRPr lang="en-US" sz="4800" dirty="0">
              <a:solidFill>
                <a:schemeClr val="bg1"/>
              </a:solidFill>
            </a:endParaRPr>
          </a:p>
        </p:txBody>
      </p:sp>
      <p:pic>
        <p:nvPicPr>
          <p:cNvPr id="14338" name="Picture 2" descr="https://lh7-rt.googleusercontent.com/docsz/AD_4nXfQVJdE3FeTtLg7HWcgSa3L1vWuYr4LTQoFk4799FHqbYFRR3O1-0eF0gozs2ph2mrJcxuHtDBydtMGLAXG1n2Z3T-yvlKN6h0lyj54eT7TMlDZLJ4v83ezzgxHSnFSYhG_J6Yd?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61" y="3967484"/>
            <a:ext cx="9820275" cy="497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21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980"/>
            <a:ext cx="14416088" cy="1143000"/>
          </a:xfrm>
        </p:spPr>
        <p:txBody>
          <a:bodyPr>
            <a:noAutofit/>
          </a:bodyPr>
          <a:lstStyle/>
          <a:p>
            <a:r>
              <a:rPr lang="vi-VN" sz="6000" dirty="0" smtClean="0"/>
              <a:t>C. 1 số hình ảnh tổng quan về trang web</a:t>
            </a:r>
            <a:endParaRPr lang="en-US" sz="6000" dirty="0"/>
          </a:p>
        </p:txBody>
      </p:sp>
      <p:sp>
        <p:nvSpPr>
          <p:cNvPr id="5" name="TextBox 4"/>
          <p:cNvSpPr txBox="1"/>
          <p:nvPr/>
        </p:nvSpPr>
        <p:spPr>
          <a:xfrm>
            <a:off x="0" y="2626578"/>
            <a:ext cx="18287999" cy="830997"/>
          </a:xfrm>
          <a:prstGeom prst="rect">
            <a:avLst/>
          </a:prstGeom>
          <a:noFill/>
        </p:spPr>
        <p:txBody>
          <a:bodyPr wrap="square" rtlCol="0">
            <a:spAutoFit/>
          </a:bodyPr>
          <a:lstStyle/>
          <a:p>
            <a:pPr algn="ctr"/>
            <a:r>
              <a:rPr lang="en-US" sz="4800" dirty="0" err="1" smtClean="0">
                <a:solidFill>
                  <a:schemeClr val="bg1"/>
                </a:solidFill>
              </a:rPr>
              <a:t>Cập</a:t>
            </a:r>
            <a:r>
              <a:rPr lang="en-US" sz="4800" dirty="0" smtClean="0">
                <a:solidFill>
                  <a:schemeClr val="bg1"/>
                </a:solidFill>
              </a:rPr>
              <a:t> </a:t>
            </a:r>
            <a:r>
              <a:rPr lang="en-US" sz="4800" dirty="0" err="1" smtClean="0">
                <a:solidFill>
                  <a:schemeClr val="bg1"/>
                </a:solidFill>
              </a:rPr>
              <a:t>nhật</a:t>
            </a:r>
            <a:r>
              <a:rPr lang="en-US" sz="4800" dirty="0" smtClean="0">
                <a:solidFill>
                  <a:schemeClr val="bg1"/>
                </a:solidFill>
              </a:rPr>
              <a:t> </a:t>
            </a:r>
            <a:r>
              <a:rPr lang="en-US" sz="4800" dirty="0" err="1" smtClean="0">
                <a:solidFill>
                  <a:schemeClr val="bg1"/>
                </a:solidFill>
              </a:rPr>
              <a:t>thông</a:t>
            </a:r>
            <a:r>
              <a:rPr lang="en-US" sz="4800" dirty="0" smtClean="0">
                <a:solidFill>
                  <a:schemeClr val="bg1"/>
                </a:solidFill>
              </a:rPr>
              <a:t> tin </a:t>
            </a:r>
            <a:r>
              <a:rPr lang="en-US" sz="4800" dirty="0" err="1" smtClean="0">
                <a:solidFill>
                  <a:schemeClr val="bg1"/>
                </a:solidFill>
              </a:rPr>
              <a:t>dịch</a:t>
            </a:r>
            <a:r>
              <a:rPr lang="en-US" sz="4800" dirty="0" smtClean="0">
                <a:solidFill>
                  <a:schemeClr val="bg1"/>
                </a:solidFill>
              </a:rPr>
              <a:t> </a:t>
            </a:r>
            <a:r>
              <a:rPr lang="en-US" sz="4800" dirty="0" err="1" smtClean="0">
                <a:solidFill>
                  <a:schemeClr val="bg1"/>
                </a:solidFill>
              </a:rPr>
              <a:t>vụ</a:t>
            </a:r>
            <a:endParaRPr lang="en-US" sz="4800" dirty="0">
              <a:solidFill>
                <a:schemeClr val="bg1"/>
              </a:solidFill>
            </a:endParaRPr>
          </a:p>
        </p:txBody>
      </p:sp>
      <p:pic>
        <p:nvPicPr>
          <p:cNvPr id="17410" name="Picture 2" descr="https://lh7-rt.googleusercontent.com/docsz/AD_4nXdK0LdNXVMcMKuK-6A3CKXF6knb8TyRkvE9vBkQACI36vNRqQ_xWsojsdCzqY1yd5AqL9MvdgSg_kOINt9S0Bn_VSydTE1voCjL-f_HZPrVCCTdFxbmgOF7hBz3Wc8XEfuwaO0MEg?key=E6GXGV0CnzByxglGd4yfnrb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524" y="3755201"/>
            <a:ext cx="10394950" cy="484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51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911"/>
        <p:cNvGrpSpPr/>
        <p:nvPr/>
      </p:nvGrpSpPr>
      <p:grpSpPr>
        <a:xfrm>
          <a:off x="0" y="0"/>
          <a:ext cx="0" cy="0"/>
          <a:chOff x="0" y="0"/>
          <a:chExt cx="0" cy="0"/>
        </a:xfrm>
      </p:grpSpPr>
      <p:sp>
        <p:nvSpPr>
          <p:cNvPr id="912" name="Google Shape;912;p21"/>
          <p:cNvSpPr txBox="1"/>
          <p:nvPr/>
        </p:nvSpPr>
        <p:spPr>
          <a:xfrm>
            <a:off x="1028700" y="1019175"/>
            <a:ext cx="1121014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7500" dirty="0">
                <a:solidFill>
                  <a:srgbClr val="FFFFFF"/>
                </a:solidFill>
                <a:latin typeface="Alice"/>
                <a:ea typeface="Alice"/>
                <a:cs typeface="Alice"/>
                <a:sym typeface="Alice"/>
              </a:rPr>
              <a:t>D</a:t>
            </a:r>
            <a:r>
              <a:rPr lang="en-US" sz="7500" b="0" i="0" u="none" strike="noStrike" cap="none" dirty="0" smtClean="0">
                <a:solidFill>
                  <a:srgbClr val="FFFFFF"/>
                </a:solidFill>
                <a:latin typeface="Alice"/>
                <a:ea typeface="Alice"/>
                <a:cs typeface="Alice"/>
                <a:sym typeface="Alice"/>
              </a:rPr>
              <a:t>. </a:t>
            </a:r>
            <a:r>
              <a:rPr lang="en-US" sz="7500" b="0" i="0" u="none" strike="noStrike" cap="none" dirty="0" err="1" smtClean="0">
                <a:solidFill>
                  <a:srgbClr val="FFFFFF"/>
                </a:solidFill>
                <a:latin typeface="Alice"/>
                <a:ea typeface="Alice"/>
                <a:cs typeface="Alice"/>
                <a:sym typeface="Alice"/>
              </a:rPr>
              <a:t>Công</a:t>
            </a:r>
            <a:r>
              <a:rPr lang="en-US" sz="7500" b="0" i="0" u="none" strike="noStrike" cap="none" dirty="0" smtClean="0">
                <a:solidFill>
                  <a:srgbClr val="FFFFFF"/>
                </a:solidFill>
                <a:latin typeface="Alice"/>
                <a:ea typeface="Alice"/>
                <a:cs typeface="Alice"/>
                <a:sym typeface="Alice"/>
              </a:rPr>
              <a:t> </a:t>
            </a:r>
            <a:r>
              <a:rPr lang="en-US" sz="7500" b="0" i="0" u="none" strike="noStrike" cap="none" dirty="0" err="1" smtClean="0">
                <a:solidFill>
                  <a:srgbClr val="FFFFFF"/>
                </a:solidFill>
                <a:latin typeface="Alice"/>
                <a:ea typeface="Alice"/>
                <a:cs typeface="Alice"/>
                <a:sym typeface="Alice"/>
              </a:rPr>
              <a:t>cụ</a:t>
            </a:r>
            <a:r>
              <a:rPr lang="en-US" sz="7500" b="0" i="0" u="none" strike="noStrike" cap="none" dirty="0" smtClean="0">
                <a:solidFill>
                  <a:srgbClr val="FFFFFF"/>
                </a:solidFill>
                <a:latin typeface="Alice"/>
                <a:ea typeface="Alice"/>
                <a:cs typeface="Alice"/>
                <a:sym typeface="Alice"/>
              </a:rPr>
              <a:t> </a:t>
            </a:r>
            <a:r>
              <a:rPr lang="en-US" sz="7500" b="0" i="0" u="none" strike="noStrike" cap="none" dirty="0" err="1" smtClean="0">
                <a:solidFill>
                  <a:srgbClr val="FFFFFF"/>
                </a:solidFill>
                <a:latin typeface="Alice"/>
                <a:ea typeface="Alice"/>
                <a:cs typeface="Alice"/>
                <a:sym typeface="Alice"/>
              </a:rPr>
              <a:t>thực</a:t>
            </a:r>
            <a:r>
              <a:rPr lang="en-US" sz="7500" b="0" i="0" u="none" strike="noStrike" cap="none" dirty="0" smtClean="0">
                <a:solidFill>
                  <a:srgbClr val="FFFFFF"/>
                </a:solidFill>
                <a:latin typeface="Alice"/>
                <a:ea typeface="Alice"/>
                <a:cs typeface="Alice"/>
                <a:sym typeface="Alice"/>
              </a:rPr>
              <a:t> </a:t>
            </a:r>
            <a:r>
              <a:rPr lang="en-US" sz="7500" b="0" i="0" u="none" strike="noStrike" cap="none" dirty="0" err="1" smtClean="0">
                <a:solidFill>
                  <a:srgbClr val="FFFFFF"/>
                </a:solidFill>
                <a:latin typeface="Alice"/>
                <a:ea typeface="Alice"/>
                <a:cs typeface="Alice"/>
                <a:sym typeface="Alice"/>
              </a:rPr>
              <a:t>hiện</a:t>
            </a:r>
            <a:endParaRPr dirty="0"/>
          </a:p>
        </p:txBody>
      </p:sp>
      <p:grpSp>
        <p:nvGrpSpPr>
          <p:cNvPr id="913" name="Google Shape;913;p21"/>
          <p:cNvGrpSpPr/>
          <p:nvPr/>
        </p:nvGrpSpPr>
        <p:grpSpPr>
          <a:xfrm>
            <a:off x="-3263509" y="6649625"/>
            <a:ext cx="6527018" cy="10619055"/>
            <a:chOff x="0" y="0"/>
            <a:chExt cx="8702690" cy="14158740"/>
          </a:xfrm>
        </p:grpSpPr>
        <p:grpSp>
          <p:nvGrpSpPr>
            <p:cNvPr id="914" name="Google Shape;914;p21"/>
            <p:cNvGrpSpPr/>
            <p:nvPr/>
          </p:nvGrpSpPr>
          <p:grpSpPr>
            <a:xfrm rot="10800000">
              <a:off x="0" y="0"/>
              <a:ext cx="8702690" cy="14158740"/>
              <a:chOff x="0" y="0"/>
              <a:chExt cx="660400" cy="1074430"/>
            </a:xfrm>
          </p:grpSpPr>
          <p:sp>
            <p:nvSpPr>
              <p:cNvPr id="915" name="Google Shape;915;p21"/>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21"/>
            <p:cNvGrpSpPr/>
            <p:nvPr/>
          </p:nvGrpSpPr>
          <p:grpSpPr>
            <a:xfrm rot="10800000">
              <a:off x="582580" y="663255"/>
              <a:ext cx="7537530" cy="12832230"/>
              <a:chOff x="0" y="0"/>
              <a:chExt cx="660400" cy="1124295"/>
            </a:xfrm>
          </p:grpSpPr>
          <p:sp>
            <p:nvSpPr>
              <p:cNvPr id="918" name="Google Shape;918;p21"/>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0" name="Google Shape;920;p21"/>
            <p:cNvGrpSpPr/>
            <p:nvPr/>
          </p:nvGrpSpPr>
          <p:grpSpPr>
            <a:xfrm rot="10800000">
              <a:off x="1233019" y="1433568"/>
              <a:ext cx="6236652" cy="11291604"/>
              <a:chOff x="0" y="0"/>
              <a:chExt cx="660400" cy="1195670"/>
            </a:xfrm>
          </p:grpSpPr>
          <p:sp>
            <p:nvSpPr>
              <p:cNvPr id="921" name="Google Shape;921;p21"/>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3" name="Google Shape;923;p21"/>
            <p:cNvGrpSpPr/>
            <p:nvPr/>
          </p:nvGrpSpPr>
          <p:grpSpPr>
            <a:xfrm rot="10800000">
              <a:off x="1893421" y="2197591"/>
              <a:ext cx="4915848" cy="9763559"/>
              <a:chOff x="0" y="0"/>
              <a:chExt cx="660400" cy="1311646"/>
            </a:xfrm>
          </p:grpSpPr>
          <p:sp>
            <p:nvSpPr>
              <p:cNvPr id="924" name="Google Shape;924;p21"/>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6" name="Google Shape;926;p21"/>
            <p:cNvGrpSpPr/>
            <p:nvPr/>
          </p:nvGrpSpPr>
          <p:grpSpPr>
            <a:xfrm rot="10800000">
              <a:off x="2448402" y="2822474"/>
              <a:ext cx="3805887" cy="8513792"/>
              <a:chOff x="0" y="0"/>
              <a:chExt cx="660400" cy="1477319"/>
            </a:xfrm>
          </p:grpSpPr>
          <p:sp>
            <p:nvSpPr>
              <p:cNvPr id="927" name="Google Shape;927;p21"/>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9" name="Google Shape;929;p21"/>
            <p:cNvGrpSpPr/>
            <p:nvPr/>
          </p:nvGrpSpPr>
          <p:grpSpPr>
            <a:xfrm rot="10800000">
              <a:off x="2930078" y="3419917"/>
              <a:ext cx="2842534" cy="7318907"/>
              <a:chOff x="0" y="0"/>
              <a:chExt cx="660400" cy="1700386"/>
            </a:xfrm>
          </p:grpSpPr>
          <p:sp>
            <p:nvSpPr>
              <p:cNvPr id="930" name="Google Shape;930;p21"/>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32" name="Google Shape;932;p21"/>
          <p:cNvGrpSpPr/>
          <p:nvPr/>
        </p:nvGrpSpPr>
        <p:grpSpPr>
          <a:xfrm>
            <a:off x="14136062" y="-5613174"/>
            <a:ext cx="6568145" cy="10644284"/>
            <a:chOff x="1" y="1"/>
            <a:chExt cx="8757526" cy="14192379"/>
          </a:xfrm>
        </p:grpSpPr>
        <p:grpSp>
          <p:nvGrpSpPr>
            <p:cNvPr id="933" name="Google Shape;933;p21"/>
            <p:cNvGrpSpPr/>
            <p:nvPr/>
          </p:nvGrpSpPr>
          <p:grpSpPr>
            <a:xfrm rot="-13330">
              <a:off x="27419" y="16820"/>
              <a:ext cx="8702690" cy="14158740"/>
              <a:chOff x="0" y="0"/>
              <a:chExt cx="660400" cy="1074430"/>
            </a:xfrm>
          </p:grpSpPr>
          <p:sp>
            <p:nvSpPr>
              <p:cNvPr id="934" name="Google Shape;934;p21"/>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6" name="Google Shape;936;p21"/>
            <p:cNvGrpSpPr/>
            <p:nvPr/>
          </p:nvGrpSpPr>
          <p:grpSpPr>
            <a:xfrm rot="-13330">
              <a:off x="609999" y="680075"/>
              <a:ext cx="7537530" cy="12832230"/>
              <a:chOff x="0" y="0"/>
              <a:chExt cx="660400" cy="1124295"/>
            </a:xfrm>
          </p:grpSpPr>
          <p:sp>
            <p:nvSpPr>
              <p:cNvPr id="937" name="Google Shape;937;p21"/>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9" name="Google Shape;939;p21"/>
            <p:cNvGrpSpPr/>
            <p:nvPr/>
          </p:nvGrpSpPr>
          <p:grpSpPr>
            <a:xfrm rot="-13330">
              <a:off x="1260438" y="1450388"/>
              <a:ext cx="6236652" cy="11291604"/>
              <a:chOff x="0" y="0"/>
              <a:chExt cx="660400" cy="1195670"/>
            </a:xfrm>
          </p:grpSpPr>
          <p:sp>
            <p:nvSpPr>
              <p:cNvPr id="940" name="Google Shape;940;p21"/>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2" name="Google Shape;942;p21"/>
            <p:cNvGrpSpPr/>
            <p:nvPr/>
          </p:nvGrpSpPr>
          <p:grpSpPr>
            <a:xfrm rot="-13330">
              <a:off x="1920840" y="2214411"/>
              <a:ext cx="4915848" cy="9763559"/>
              <a:chOff x="0" y="0"/>
              <a:chExt cx="660400" cy="1311646"/>
            </a:xfrm>
          </p:grpSpPr>
          <p:sp>
            <p:nvSpPr>
              <p:cNvPr id="943" name="Google Shape;943;p21"/>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5" name="Google Shape;945;p21"/>
            <p:cNvGrpSpPr/>
            <p:nvPr/>
          </p:nvGrpSpPr>
          <p:grpSpPr>
            <a:xfrm rot="-13330">
              <a:off x="2475820" y="2839294"/>
              <a:ext cx="3805887" cy="8513792"/>
              <a:chOff x="0" y="0"/>
              <a:chExt cx="660400" cy="1477319"/>
            </a:xfrm>
          </p:grpSpPr>
          <p:sp>
            <p:nvSpPr>
              <p:cNvPr id="946" name="Google Shape;946;p21"/>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21"/>
            <p:cNvGrpSpPr/>
            <p:nvPr/>
          </p:nvGrpSpPr>
          <p:grpSpPr>
            <a:xfrm rot="-13330">
              <a:off x="2957497" y="3436736"/>
              <a:ext cx="2842534" cy="7318907"/>
              <a:chOff x="0" y="0"/>
              <a:chExt cx="660400" cy="1700386"/>
            </a:xfrm>
          </p:grpSpPr>
          <p:sp>
            <p:nvSpPr>
              <p:cNvPr id="949" name="Google Shape;949;p21"/>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aphicFrame>
        <p:nvGraphicFramePr>
          <p:cNvPr id="951" name="Google Shape;951;p21"/>
          <p:cNvGraphicFramePr/>
          <p:nvPr>
            <p:extLst>
              <p:ext uri="{D42A27DB-BD31-4B8C-83A1-F6EECF244321}">
                <p14:modId xmlns:p14="http://schemas.microsoft.com/office/powerpoint/2010/main" val="3734530271"/>
              </p:ext>
            </p:extLst>
          </p:nvPr>
        </p:nvGraphicFramePr>
        <p:xfrm>
          <a:off x="983855" y="2922433"/>
          <a:ext cx="16304019" cy="6150130"/>
        </p:xfrm>
        <a:graphic>
          <a:graphicData uri="http://schemas.openxmlformats.org/drawingml/2006/table">
            <a:tbl>
              <a:tblPr>
                <a:noFill/>
                <a:tableStyleId>{484549B8-F73E-4131-8A82-92C22D51CFB8}</a:tableStyleId>
              </a:tblPr>
              <a:tblGrid>
                <a:gridCol w="5434673">
                  <a:extLst>
                    <a:ext uri="{9D8B030D-6E8A-4147-A177-3AD203B41FA5}">
                      <a16:colId xmlns:a16="http://schemas.microsoft.com/office/drawing/2014/main" val="20000"/>
                    </a:ext>
                  </a:extLst>
                </a:gridCol>
                <a:gridCol w="5434673">
                  <a:extLst>
                    <a:ext uri="{9D8B030D-6E8A-4147-A177-3AD203B41FA5}">
                      <a16:colId xmlns:a16="http://schemas.microsoft.com/office/drawing/2014/main" val="20001"/>
                    </a:ext>
                  </a:extLst>
                </a:gridCol>
                <a:gridCol w="5434673">
                  <a:extLst>
                    <a:ext uri="{9D8B030D-6E8A-4147-A177-3AD203B41FA5}">
                      <a16:colId xmlns:a16="http://schemas.microsoft.com/office/drawing/2014/main" val="20002"/>
                    </a:ext>
                  </a:extLst>
                </a:gridCol>
              </a:tblGrid>
              <a:tr h="3075065">
                <a:tc>
                  <a:txBody>
                    <a:bodyPr/>
                    <a:lstStyle/>
                    <a:p>
                      <a:pPr marL="0" marR="0" lvl="0" indent="0" algn="l" rtl="0">
                        <a:spcBef>
                          <a:spcPts val="0"/>
                        </a:spcBef>
                        <a:spcAft>
                          <a:spcPts val="0"/>
                        </a:spcAft>
                        <a:buNone/>
                      </a:pPr>
                      <a:endParaRPr/>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dirty="0"/>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075065">
                <a:tc>
                  <a:txBody>
                    <a:bodyPr/>
                    <a:lstStyle/>
                    <a:p>
                      <a:pPr marL="0" marR="0" lvl="0" indent="0" algn="l" rtl="0">
                        <a:spcBef>
                          <a:spcPts val="0"/>
                        </a:spcBef>
                        <a:spcAft>
                          <a:spcPts val="0"/>
                        </a:spcAft>
                        <a:buNone/>
                      </a:pPr>
                      <a:endParaRPr dirty="0"/>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dirty="0"/>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noFill/>
                  </a:tcPr>
                </a:tc>
                <a:tc>
                  <a:txBody>
                    <a:bodyPr/>
                    <a:lstStyle/>
                    <a:p>
                      <a:pPr marL="0" marR="0" lvl="0" indent="0" algn="l" rtl="0">
                        <a:spcBef>
                          <a:spcPts val="0"/>
                        </a:spcBef>
                        <a:spcAft>
                          <a:spcPts val="0"/>
                        </a:spcAft>
                        <a:buNone/>
                      </a:pPr>
                      <a:endParaRPr dirty="0"/>
                    </a:p>
                  </a:txBody>
                  <a:tcPr marL="91450" marR="91450" marT="45725" marB="45725">
                    <a:lnL w="38100" cap="flat" cmpd="sng">
                      <a:solidFill>
                        <a:srgbClr val="7DBFF8"/>
                      </a:solidFill>
                      <a:prstDash val="solid"/>
                      <a:round/>
                      <a:headEnd type="none" w="sm" len="sm"/>
                      <a:tailEnd type="none" w="sm" len="sm"/>
                    </a:lnL>
                    <a:lnR w="38100" cap="flat" cmpd="sng">
                      <a:solidFill>
                        <a:srgbClr val="7DBFF8"/>
                      </a:solidFill>
                      <a:prstDash val="solid"/>
                      <a:round/>
                      <a:headEnd type="none" w="sm" len="sm"/>
                      <a:tailEnd type="none" w="sm" len="sm"/>
                    </a:lnR>
                    <a:lnT w="38100" cap="flat" cmpd="sng">
                      <a:solidFill>
                        <a:srgbClr val="7DBFF8"/>
                      </a:solidFill>
                      <a:prstDash val="solid"/>
                      <a:round/>
                      <a:headEnd type="none" w="sm" len="sm"/>
                      <a:tailEnd type="none" w="sm" len="sm"/>
                    </a:lnT>
                    <a:lnB w="38100" cap="flat" cmpd="sng">
                      <a:solidFill>
                        <a:srgbClr val="7DBFF8"/>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952" name="Google Shape;952;p21"/>
          <p:cNvSpPr/>
          <p:nvPr/>
        </p:nvSpPr>
        <p:spPr>
          <a:xfrm>
            <a:off x="1358810" y="3215203"/>
            <a:ext cx="4698592" cy="2364995"/>
          </a:xfrm>
          <a:custGeom>
            <a:avLst/>
            <a:gdLst/>
            <a:ahLst/>
            <a:cxnLst/>
            <a:rect l="l" t="t" r="r" b="b"/>
            <a:pathLst>
              <a:path w="1703932" h="857659" extrusionOk="0">
                <a:moveTo>
                  <a:pt x="0" y="0"/>
                </a:moveTo>
                <a:lnTo>
                  <a:pt x="1703932" y="0"/>
                </a:lnTo>
                <a:lnTo>
                  <a:pt x="1703932"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953" name="Google Shape;953;p21"/>
          <p:cNvSpPr/>
          <p:nvPr/>
        </p:nvSpPr>
        <p:spPr>
          <a:xfrm>
            <a:off x="6737853" y="3227256"/>
            <a:ext cx="4741521" cy="2365093"/>
          </a:xfrm>
          <a:custGeom>
            <a:avLst/>
            <a:gdLst/>
            <a:ahLst/>
            <a:cxnLst/>
            <a:rect l="l" t="t" r="r" b="b"/>
            <a:pathLst>
              <a:path w="1719428" h="857659" extrusionOk="0">
                <a:moveTo>
                  <a:pt x="0" y="0"/>
                </a:moveTo>
                <a:lnTo>
                  <a:pt x="1719428" y="0"/>
                </a:lnTo>
                <a:lnTo>
                  <a:pt x="1719428"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954" name="Google Shape;954;p21"/>
          <p:cNvSpPr/>
          <p:nvPr/>
        </p:nvSpPr>
        <p:spPr>
          <a:xfrm>
            <a:off x="12245049" y="3227256"/>
            <a:ext cx="4778304" cy="2365093"/>
          </a:xfrm>
          <a:custGeom>
            <a:avLst/>
            <a:gdLst/>
            <a:ahLst/>
            <a:cxnLst/>
            <a:rect l="l" t="t" r="r" b="b"/>
            <a:pathLst>
              <a:path w="1732767" h="857659" extrusionOk="0">
                <a:moveTo>
                  <a:pt x="0" y="0"/>
                </a:moveTo>
                <a:lnTo>
                  <a:pt x="1732767" y="0"/>
                </a:lnTo>
                <a:lnTo>
                  <a:pt x="1732767"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955" name="Google Shape;955;p21"/>
          <p:cNvSpPr/>
          <p:nvPr/>
        </p:nvSpPr>
        <p:spPr>
          <a:xfrm>
            <a:off x="1342737" y="6393747"/>
            <a:ext cx="4698788" cy="2365093"/>
          </a:xfrm>
          <a:custGeom>
            <a:avLst/>
            <a:gdLst/>
            <a:ahLst/>
            <a:cxnLst/>
            <a:rect l="l" t="t" r="r" b="b"/>
            <a:pathLst>
              <a:path w="1703932" h="857659" extrusionOk="0">
                <a:moveTo>
                  <a:pt x="0" y="0"/>
                </a:moveTo>
                <a:lnTo>
                  <a:pt x="1703932" y="0"/>
                </a:lnTo>
                <a:lnTo>
                  <a:pt x="1703932"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956" name="Google Shape;956;p21"/>
          <p:cNvSpPr/>
          <p:nvPr/>
        </p:nvSpPr>
        <p:spPr>
          <a:xfrm>
            <a:off x="15001108" y="16430849"/>
            <a:ext cx="1236996" cy="481633"/>
          </a:xfrm>
          <a:custGeom>
            <a:avLst/>
            <a:gdLst/>
            <a:ahLst/>
            <a:cxnLst/>
            <a:rect l="l" t="t" r="r" b="b"/>
            <a:pathLst>
              <a:path w="1719428" h="857659" extrusionOk="0">
                <a:moveTo>
                  <a:pt x="0" y="0"/>
                </a:moveTo>
                <a:lnTo>
                  <a:pt x="1719428" y="0"/>
                </a:lnTo>
                <a:lnTo>
                  <a:pt x="1719428"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958" name="Google Shape;958;p21"/>
          <p:cNvSpPr txBox="1"/>
          <p:nvPr/>
        </p:nvSpPr>
        <p:spPr>
          <a:xfrm>
            <a:off x="1539150" y="6355484"/>
            <a:ext cx="41622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3600" dirty="0" err="1" smtClean="0">
                <a:solidFill>
                  <a:schemeClr val="dk1"/>
                </a:solidFill>
                <a:latin typeface="Open Sans"/>
                <a:ea typeface="Open Sans"/>
                <a:cs typeface="Open Sans"/>
                <a:sym typeface="Open Sans"/>
              </a:rPr>
              <a:t>MySql</a:t>
            </a:r>
            <a:endParaRPr sz="2400" dirty="0">
              <a:latin typeface="Calibri"/>
              <a:ea typeface="Calibri"/>
              <a:cs typeface="Calibri"/>
              <a:sym typeface="Calibri"/>
            </a:endParaRPr>
          </a:p>
        </p:txBody>
      </p:sp>
      <p:sp>
        <p:nvSpPr>
          <p:cNvPr id="959" name="Google Shape;959;p21"/>
          <p:cNvSpPr txBox="1"/>
          <p:nvPr/>
        </p:nvSpPr>
        <p:spPr>
          <a:xfrm>
            <a:off x="1539150" y="3298011"/>
            <a:ext cx="4162200" cy="954077"/>
          </a:xfrm>
          <a:prstGeom prst="rect">
            <a:avLst/>
          </a:prstGeom>
          <a:noFill/>
          <a:ln>
            <a:noFill/>
          </a:ln>
        </p:spPr>
        <p:txBody>
          <a:bodyPr spcFirstLastPara="1" wrap="square" lIns="91425" tIns="91425" rIns="91425" bIns="91425" anchor="t" anchorCtr="0">
            <a:spAutoFit/>
          </a:bodyPr>
          <a:lstStyle/>
          <a:p>
            <a:pPr algn="ctr"/>
            <a:r>
              <a:rPr lang="en-US" sz="3600" dirty="0" smtClean="0">
                <a:latin typeface="Times New Roman" panose="02020603050405020304" pitchFamily="18" charset="0"/>
                <a:cs typeface="Times New Roman" panose="02020603050405020304" pitchFamily="18" charset="0"/>
              </a:rPr>
              <a:t>Visual </a:t>
            </a:r>
            <a:r>
              <a:rPr lang="en-US" sz="3600" dirty="0">
                <a:latin typeface="Times New Roman" panose="02020603050405020304" pitchFamily="18" charset="0"/>
                <a:cs typeface="Times New Roman" panose="02020603050405020304" pitchFamily="18" charset="0"/>
              </a:rPr>
              <a:t>studio code</a:t>
            </a:r>
          </a:p>
          <a:p>
            <a:pPr marL="0" lvl="0" indent="0" algn="ctr" rtl="0">
              <a:spcBef>
                <a:spcPts val="0"/>
              </a:spcBef>
              <a:spcAft>
                <a:spcPts val="0"/>
              </a:spcAft>
              <a:buNone/>
            </a:pPr>
            <a:endParaRPr dirty="0">
              <a:latin typeface="Calibri"/>
              <a:ea typeface="Calibri"/>
              <a:cs typeface="Calibri"/>
              <a:sym typeface="Calibri"/>
            </a:endParaRPr>
          </a:p>
        </p:txBody>
      </p:sp>
      <p:sp>
        <p:nvSpPr>
          <p:cNvPr id="960" name="Google Shape;960;p21"/>
          <p:cNvSpPr txBox="1"/>
          <p:nvPr/>
        </p:nvSpPr>
        <p:spPr>
          <a:xfrm>
            <a:off x="7020858" y="3298011"/>
            <a:ext cx="41622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err="1" smtClean="0">
                <a:solidFill>
                  <a:schemeClr val="dk1"/>
                </a:solidFill>
                <a:latin typeface="Open Sans"/>
                <a:ea typeface="Open Sans"/>
                <a:cs typeface="Open Sans"/>
                <a:sym typeface="Open Sans"/>
              </a:rPr>
              <a:t>Xampp</a:t>
            </a:r>
            <a:endParaRPr sz="2400" dirty="0">
              <a:latin typeface="Calibri"/>
              <a:ea typeface="Calibri"/>
              <a:cs typeface="Calibri"/>
              <a:sym typeface="Calibri"/>
            </a:endParaRPr>
          </a:p>
        </p:txBody>
      </p:sp>
      <p:sp>
        <p:nvSpPr>
          <p:cNvPr id="961" name="Google Shape;961;p21"/>
          <p:cNvSpPr txBox="1"/>
          <p:nvPr/>
        </p:nvSpPr>
        <p:spPr>
          <a:xfrm>
            <a:off x="12553088" y="3571588"/>
            <a:ext cx="41622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dk1"/>
                </a:solidFill>
                <a:latin typeface="Open Sans"/>
                <a:ea typeface="Open Sans"/>
                <a:cs typeface="Open Sans"/>
                <a:sym typeface="Open Sans"/>
              </a:rPr>
              <a:t>D</a:t>
            </a:r>
            <a:r>
              <a:rPr lang="en-US" sz="2000" dirty="0" smtClean="0">
                <a:solidFill>
                  <a:schemeClr val="dk1"/>
                </a:solidFill>
                <a:latin typeface="Open Sans"/>
                <a:ea typeface="Open Sans"/>
                <a:cs typeface="Open Sans"/>
                <a:sym typeface="Open Sans"/>
              </a:rPr>
              <a:t>raw.io</a:t>
            </a:r>
            <a:endParaRPr sz="2000" dirty="0">
              <a:solidFill>
                <a:schemeClr val="dk1"/>
              </a:solidFill>
              <a:latin typeface="Open Sans"/>
              <a:ea typeface="Open Sans"/>
              <a:cs typeface="Open Sans"/>
              <a:sym typeface="Open Sans"/>
            </a:endParaRPr>
          </a:p>
        </p:txBody>
      </p:sp>
      <p:sp>
        <p:nvSpPr>
          <p:cNvPr id="962" name="Google Shape;962;p21"/>
          <p:cNvSpPr txBox="1"/>
          <p:nvPr/>
        </p:nvSpPr>
        <p:spPr>
          <a:xfrm>
            <a:off x="12488781" y="6358963"/>
            <a:ext cx="41622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smtClean="0">
                <a:solidFill>
                  <a:schemeClr val="dk1"/>
                </a:solidFill>
                <a:latin typeface="Open Sans"/>
                <a:ea typeface="Open Sans"/>
                <a:cs typeface="Open Sans"/>
                <a:sym typeface="Open Sans"/>
              </a:rPr>
              <a:t>Microsoft Word </a:t>
            </a:r>
            <a:endParaRPr sz="2400" dirty="0">
              <a:latin typeface="Calibri"/>
              <a:ea typeface="Calibri"/>
              <a:cs typeface="Calibri"/>
              <a:sym typeface="Calibri"/>
            </a:endParaRPr>
          </a:p>
        </p:txBody>
      </p:sp>
      <p:pic>
        <p:nvPicPr>
          <p:cNvPr id="60" name="Picture 8" descr="visual-studio-logo · GitHub Topics · GitHub">
            <a:extLst>
              <a:ext uri="{FF2B5EF4-FFF2-40B4-BE49-F238E27FC236}">
                <a16:creationId xmlns:a16="http://schemas.microsoft.com/office/drawing/2014/main" id="{0BA4F1D6-DD59-9C81-9538-A1E4DCDD3F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06379" y="3929277"/>
            <a:ext cx="3028502" cy="156084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4" descr="XAMPP Logo PNG Vector (SVG) Free Download">
            <a:extLst>
              <a:ext uri="{FF2B5EF4-FFF2-40B4-BE49-F238E27FC236}">
                <a16:creationId xmlns:a16="http://schemas.microsoft.com/office/drawing/2014/main" id="{D91A4F55-77CD-A024-8AD6-4AEA8FBEE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0948" y="4120273"/>
            <a:ext cx="122872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0" descr="Draw.io Logo PNG Vector (SVG) Free Download">
            <a:extLst>
              <a:ext uri="{FF2B5EF4-FFF2-40B4-BE49-F238E27FC236}">
                <a16:creationId xmlns:a16="http://schemas.microsoft.com/office/drawing/2014/main" id="{14EFD72E-A236-CB49-E7AC-9F122FDB4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8438" y="4136506"/>
            <a:ext cx="162614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Logo Mysql, Database Mysql Svg Png Icon Download - Mysql Database Icon Png,  Transparent Png , Transparent Png Image - PNGitem">
            <a:extLst>
              <a:ext uri="{FF2B5EF4-FFF2-40B4-BE49-F238E27FC236}">
                <a16:creationId xmlns:a16="http://schemas.microsoft.com/office/drawing/2014/main" id="{2595440F-EA4A-4428-02EA-8C42733B79D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037855" y="7238279"/>
            <a:ext cx="1441912" cy="14227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ập tin:Microsoft Word 2013-2019 logo.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72178" y="7097596"/>
            <a:ext cx="1458659" cy="1607705"/>
          </a:xfrm>
          <a:prstGeom prst="rect">
            <a:avLst/>
          </a:prstGeom>
          <a:noFill/>
          <a:extLst>
            <a:ext uri="{909E8E84-426E-40DD-AFC4-6F175D3DCCD1}">
              <a14:hiddenFill xmlns:a14="http://schemas.microsoft.com/office/drawing/2010/main">
                <a:solidFill>
                  <a:srgbClr val="FFFFFF"/>
                </a:solidFill>
              </a14:hiddenFill>
            </a:ext>
          </a:extLst>
        </p:spPr>
      </p:pic>
      <p:sp>
        <p:nvSpPr>
          <p:cNvPr id="65" name="Google Shape;957;p21"/>
          <p:cNvSpPr/>
          <p:nvPr/>
        </p:nvSpPr>
        <p:spPr>
          <a:xfrm>
            <a:off x="12302071" y="6356666"/>
            <a:ext cx="4664234" cy="2458132"/>
          </a:xfrm>
          <a:custGeom>
            <a:avLst/>
            <a:gdLst/>
            <a:ahLst/>
            <a:cxnLst/>
            <a:rect l="l" t="t" r="r" b="b"/>
            <a:pathLst>
              <a:path w="1732767" h="857659" extrusionOk="0">
                <a:moveTo>
                  <a:pt x="0" y="0"/>
                </a:moveTo>
                <a:lnTo>
                  <a:pt x="1732767" y="0"/>
                </a:lnTo>
                <a:lnTo>
                  <a:pt x="1732767" y="857659"/>
                </a:lnTo>
                <a:lnTo>
                  <a:pt x="0" y="857659"/>
                </a:lnTo>
                <a:close/>
              </a:path>
            </a:pathLst>
          </a:custGeom>
          <a:solidFill>
            <a:srgbClr val="000000">
              <a:alpha val="0"/>
            </a:srgbClr>
          </a:solidFill>
          <a:ln w="57150" cap="flat" cmpd="sng">
            <a:solidFill>
              <a:srgbClr val="B89D40"/>
            </a:solidFill>
            <a:prstDash val="solid"/>
            <a:round/>
            <a:headEnd type="none" w="sm" len="sm"/>
            <a:tailEnd type="none" w="sm" len="sm"/>
          </a:ln>
        </p:spPr>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387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16"/>
          <p:cNvGrpSpPr/>
          <p:nvPr/>
        </p:nvGrpSpPr>
        <p:grpSpPr>
          <a:xfrm>
            <a:off x="12362651" y="0"/>
            <a:ext cx="6239068" cy="10287000"/>
            <a:chOff x="0" y="0"/>
            <a:chExt cx="1643211" cy="2709333"/>
          </a:xfrm>
        </p:grpSpPr>
        <p:sp>
          <p:nvSpPr>
            <p:cNvPr id="579" name="Google Shape;579;p16"/>
            <p:cNvSpPr/>
            <p:nvPr/>
          </p:nvSpPr>
          <p:spPr>
            <a:xfrm>
              <a:off x="0" y="0"/>
              <a:ext cx="1643211" cy="2709333"/>
            </a:xfrm>
            <a:custGeom>
              <a:avLst/>
              <a:gdLst/>
              <a:ahLst/>
              <a:cxnLst/>
              <a:rect l="l" t="t" r="r" b="b"/>
              <a:pathLst>
                <a:path w="1643211" h="2709333" extrusionOk="0">
                  <a:moveTo>
                    <a:pt x="0" y="0"/>
                  </a:moveTo>
                  <a:lnTo>
                    <a:pt x="1643211" y="0"/>
                  </a:lnTo>
                  <a:lnTo>
                    <a:pt x="1643211" y="2709333"/>
                  </a:lnTo>
                  <a:lnTo>
                    <a:pt x="0" y="2709333"/>
                  </a:lnTo>
                  <a:close/>
                </a:path>
              </a:pathLst>
            </a:custGeom>
            <a:solidFill>
              <a:schemeClr val="bg2">
                <a:lumMod val="40000"/>
                <a:lumOff val="60000"/>
              </a:schemeClr>
            </a:solidFill>
            <a:ln>
              <a:solidFill>
                <a:schemeClr val="bg2">
                  <a:lumMod val="20000"/>
                  <a:lumOff val="80000"/>
                </a:schemeClr>
              </a:solidFill>
            </a:ln>
          </p:spPr>
        </p:sp>
        <p:sp>
          <p:nvSpPr>
            <p:cNvPr id="580" name="Google Shape;580;p16"/>
            <p:cNvSpPr txBox="1"/>
            <p:nvPr/>
          </p:nvSpPr>
          <p:spPr>
            <a:xfrm>
              <a:off x="0" y="0"/>
              <a:ext cx="812800" cy="812800"/>
            </a:xfrm>
            <a:prstGeom prst="rect">
              <a:avLst/>
            </a:prstGeom>
            <a:noFill/>
            <a:ln>
              <a:solidFill>
                <a:schemeClr val="bg2">
                  <a:lumMod val="20000"/>
                  <a:lumOff val="80000"/>
                </a:schemeClr>
              </a:solid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1" name="Google Shape;581;p16"/>
          <p:cNvGrpSpPr/>
          <p:nvPr/>
        </p:nvGrpSpPr>
        <p:grpSpPr>
          <a:xfrm rot="10786669">
            <a:off x="15407542" y="-3485513"/>
            <a:ext cx="6527018" cy="10619055"/>
            <a:chOff x="0" y="0"/>
            <a:chExt cx="8702690" cy="14158740"/>
          </a:xfrm>
        </p:grpSpPr>
        <p:grpSp>
          <p:nvGrpSpPr>
            <p:cNvPr id="582" name="Google Shape;582;p16"/>
            <p:cNvGrpSpPr/>
            <p:nvPr/>
          </p:nvGrpSpPr>
          <p:grpSpPr>
            <a:xfrm rot="10800000">
              <a:off x="0" y="0"/>
              <a:ext cx="8702690" cy="14158740"/>
              <a:chOff x="0" y="0"/>
              <a:chExt cx="660400" cy="1074430"/>
            </a:xfrm>
          </p:grpSpPr>
          <p:sp>
            <p:nvSpPr>
              <p:cNvPr id="583" name="Google Shape;583;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6"/>
            <p:cNvGrpSpPr/>
            <p:nvPr/>
          </p:nvGrpSpPr>
          <p:grpSpPr>
            <a:xfrm rot="10800000">
              <a:off x="582580" y="585023"/>
              <a:ext cx="7537530" cy="12832230"/>
              <a:chOff x="0" y="0"/>
              <a:chExt cx="660400" cy="1124295"/>
            </a:xfrm>
          </p:grpSpPr>
          <p:sp>
            <p:nvSpPr>
              <p:cNvPr id="586" name="Google Shape;586;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6"/>
            <p:cNvGrpSpPr/>
            <p:nvPr/>
          </p:nvGrpSpPr>
          <p:grpSpPr>
            <a:xfrm rot="10800000">
              <a:off x="1233019" y="1309578"/>
              <a:ext cx="6236652" cy="11291604"/>
              <a:chOff x="0" y="0"/>
              <a:chExt cx="660400" cy="1195670"/>
            </a:xfrm>
          </p:grpSpPr>
          <p:sp>
            <p:nvSpPr>
              <p:cNvPr id="589" name="Google Shape;589;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6"/>
            <p:cNvGrpSpPr/>
            <p:nvPr/>
          </p:nvGrpSpPr>
          <p:grpSpPr>
            <a:xfrm rot="10800000">
              <a:off x="1893421" y="2171615"/>
              <a:ext cx="4915848" cy="9763559"/>
              <a:chOff x="0" y="0"/>
              <a:chExt cx="660400" cy="1311646"/>
            </a:xfrm>
          </p:grpSpPr>
          <p:sp>
            <p:nvSpPr>
              <p:cNvPr id="592" name="Google Shape;592;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4" name="Google Shape;594;p16"/>
            <p:cNvGrpSpPr/>
            <p:nvPr/>
          </p:nvGrpSpPr>
          <p:grpSpPr>
            <a:xfrm rot="10800000">
              <a:off x="2448402" y="2794211"/>
              <a:ext cx="3805887" cy="8513792"/>
              <a:chOff x="0" y="0"/>
              <a:chExt cx="660400" cy="1477319"/>
            </a:xfrm>
          </p:grpSpPr>
          <p:sp>
            <p:nvSpPr>
              <p:cNvPr id="595" name="Google Shape;595;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16"/>
            <p:cNvGrpSpPr/>
            <p:nvPr/>
          </p:nvGrpSpPr>
          <p:grpSpPr>
            <a:xfrm rot="10800000">
              <a:off x="2930078" y="3421456"/>
              <a:ext cx="2842534" cy="7318907"/>
              <a:chOff x="0" y="0"/>
              <a:chExt cx="660400" cy="1700386"/>
            </a:xfrm>
          </p:grpSpPr>
          <p:sp>
            <p:nvSpPr>
              <p:cNvPr id="598" name="Google Shape;598;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03" name="Google Shape;603;p16"/>
          <p:cNvSpPr txBox="1"/>
          <p:nvPr/>
        </p:nvSpPr>
        <p:spPr>
          <a:xfrm>
            <a:off x="608923" y="506391"/>
            <a:ext cx="17059275"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Alice"/>
                <a:ea typeface="Alice"/>
                <a:cs typeface="Alice"/>
                <a:sym typeface="Alice"/>
              </a:rPr>
              <a:t>A</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Lý</a:t>
            </a:r>
            <a:r>
              <a:rPr lang="en-US" sz="7500" b="0" i="0" u="none" strike="noStrike" cap="none" dirty="0" smtClean="0">
                <a:solidFill>
                  <a:srgbClr val="000000"/>
                </a:solidFill>
                <a:latin typeface="Alice"/>
                <a:ea typeface="Alice"/>
                <a:cs typeface="Alice"/>
                <a:sym typeface="Alice"/>
              </a:rPr>
              <a:t> do </a:t>
            </a:r>
            <a:r>
              <a:rPr lang="en-US" sz="7500" b="0" i="0" u="none" strike="noStrike" cap="none" dirty="0" err="1" smtClean="0">
                <a:solidFill>
                  <a:srgbClr val="000000"/>
                </a:solidFill>
                <a:latin typeface="Alice"/>
                <a:ea typeface="Alice"/>
                <a:cs typeface="Alice"/>
                <a:sym typeface="Alice"/>
              </a:rPr>
              <a:t>chọn</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đề</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tài,mục</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tiêu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và</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yêu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cầu</a:t>
            </a:r>
            <a:endParaRPr dirty="0"/>
          </a:p>
        </p:txBody>
      </p:sp>
      <p:grpSp>
        <p:nvGrpSpPr>
          <p:cNvPr id="605" name="Google Shape;605;p16"/>
          <p:cNvGrpSpPr/>
          <p:nvPr/>
        </p:nvGrpSpPr>
        <p:grpSpPr>
          <a:xfrm>
            <a:off x="-2757788" y="7882743"/>
            <a:ext cx="4713043" cy="7667830"/>
            <a:chOff x="0" y="0"/>
            <a:chExt cx="6284057" cy="10223773"/>
          </a:xfrm>
        </p:grpSpPr>
        <p:grpSp>
          <p:nvGrpSpPr>
            <p:cNvPr id="606" name="Google Shape;606;p16"/>
            <p:cNvGrpSpPr/>
            <p:nvPr/>
          </p:nvGrpSpPr>
          <p:grpSpPr>
            <a:xfrm rot="10800000">
              <a:off x="0" y="0"/>
              <a:ext cx="6284057" cy="10223773"/>
              <a:chOff x="0" y="0"/>
              <a:chExt cx="660400" cy="1074430"/>
            </a:xfrm>
          </p:grpSpPr>
          <p:sp>
            <p:nvSpPr>
              <p:cNvPr id="607" name="Google Shape;607;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9" name="Google Shape;609;p16"/>
            <p:cNvGrpSpPr/>
            <p:nvPr/>
          </p:nvGrpSpPr>
          <p:grpSpPr>
            <a:xfrm rot="10800000">
              <a:off x="420671" y="422434"/>
              <a:ext cx="5442715" cy="9265924"/>
              <a:chOff x="0" y="0"/>
              <a:chExt cx="660400" cy="1124295"/>
            </a:xfrm>
          </p:grpSpPr>
          <p:sp>
            <p:nvSpPr>
              <p:cNvPr id="610" name="Google Shape;610;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2" name="Google Shape;612;p16"/>
            <p:cNvGrpSpPr/>
            <p:nvPr/>
          </p:nvGrpSpPr>
          <p:grpSpPr>
            <a:xfrm rot="10800000">
              <a:off x="890341" y="945623"/>
              <a:ext cx="4503375" cy="8153465"/>
              <a:chOff x="0" y="0"/>
              <a:chExt cx="660400" cy="1195670"/>
            </a:xfrm>
          </p:grpSpPr>
          <p:sp>
            <p:nvSpPr>
              <p:cNvPr id="613" name="Google Shape;613;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5" name="Google Shape;615;p16"/>
            <p:cNvGrpSpPr/>
            <p:nvPr/>
          </p:nvGrpSpPr>
          <p:grpSpPr>
            <a:xfrm rot="10800000">
              <a:off x="1367205" y="1568084"/>
              <a:ext cx="3549646" cy="7050091"/>
              <a:chOff x="0" y="0"/>
              <a:chExt cx="660400" cy="1311646"/>
            </a:xfrm>
          </p:grpSpPr>
          <p:sp>
            <p:nvSpPr>
              <p:cNvPr id="616" name="Google Shape;616;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16"/>
            <p:cNvGrpSpPr/>
            <p:nvPr/>
          </p:nvGrpSpPr>
          <p:grpSpPr>
            <a:xfrm rot="10800000">
              <a:off x="1767947" y="2017650"/>
              <a:ext cx="2748163" cy="6147657"/>
              <a:chOff x="0" y="0"/>
              <a:chExt cx="660400" cy="1477319"/>
            </a:xfrm>
          </p:grpSpPr>
          <p:sp>
            <p:nvSpPr>
              <p:cNvPr id="619" name="Google Shape;619;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16"/>
            <p:cNvGrpSpPr/>
            <p:nvPr/>
          </p:nvGrpSpPr>
          <p:grpSpPr>
            <a:xfrm rot="10800000">
              <a:off x="2115757" y="2470572"/>
              <a:ext cx="2052543" cy="5284852"/>
              <a:chOff x="0" y="0"/>
              <a:chExt cx="660400" cy="1700386"/>
            </a:xfrm>
          </p:grpSpPr>
          <p:sp>
            <p:nvSpPr>
              <p:cNvPr id="622" name="Google Shape;622;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4" name="Google Shape;624;p16"/>
          <p:cNvGrpSpPr/>
          <p:nvPr/>
        </p:nvGrpSpPr>
        <p:grpSpPr>
          <a:xfrm>
            <a:off x="798009" y="1824015"/>
            <a:ext cx="6763097" cy="738536"/>
            <a:chOff x="281655" y="-19664"/>
            <a:chExt cx="9017464" cy="984715"/>
          </a:xfrm>
        </p:grpSpPr>
        <p:sp>
          <p:nvSpPr>
            <p:cNvPr id="625" name="Google Shape;625;p16"/>
            <p:cNvSpPr txBox="1"/>
            <p:nvPr/>
          </p:nvSpPr>
          <p:spPr>
            <a:xfrm>
              <a:off x="570019" y="-19664"/>
              <a:ext cx="8729100" cy="984715"/>
            </a:xfrm>
            <a:prstGeom prst="rect">
              <a:avLst/>
            </a:prstGeom>
            <a:noFill/>
            <a:ln>
              <a:noFill/>
            </a:ln>
          </p:spPr>
          <p:txBody>
            <a:bodyPr spcFirstLastPara="1" wrap="square" lIns="0" tIns="0" rIns="0" bIns="0" anchor="t" anchorCtr="0">
              <a:spAutoFit/>
            </a:bodyPr>
            <a:lstStyle/>
            <a:p>
              <a:pPr marL="431799" marR="0" lvl="1" algn="l" rtl="0">
                <a:lnSpc>
                  <a:spcPct val="120005"/>
                </a:lnSpc>
                <a:spcBef>
                  <a:spcPts val="0"/>
                </a:spcBef>
                <a:spcAft>
                  <a:spcPts val="0"/>
                </a:spcAft>
                <a:buClr>
                  <a:srgbClr val="000000"/>
                </a:buClr>
                <a:buSzPts val="3999"/>
              </a:pPr>
              <a:r>
                <a:rPr lang="en-US" sz="3999" i="0" u="none" strike="noStrike" cap="none" dirty="0" err="1" smtClean="0">
                  <a:solidFill>
                    <a:srgbClr val="000000"/>
                  </a:solidFill>
                  <a:latin typeface="Open Sans"/>
                  <a:ea typeface="Open Sans"/>
                  <a:cs typeface="Open Sans"/>
                  <a:sym typeface="Open Sans"/>
                </a:rPr>
                <a:t>Lý</a:t>
              </a:r>
              <a:r>
                <a:rPr lang="en-US" sz="3999" i="0" u="none" strike="noStrike" cap="none" dirty="0" smtClean="0">
                  <a:solidFill>
                    <a:srgbClr val="000000"/>
                  </a:solidFill>
                  <a:latin typeface="Open Sans"/>
                  <a:ea typeface="Open Sans"/>
                  <a:cs typeface="Open Sans"/>
                  <a:sym typeface="Open Sans"/>
                </a:rPr>
                <a:t> do:</a:t>
              </a:r>
              <a:endParaRPr dirty="0">
                <a:latin typeface="Open Sans"/>
                <a:ea typeface="Open Sans"/>
                <a:cs typeface="Open Sans"/>
                <a:sym typeface="Open Sans"/>
              </a:endParaRPr>
            </a:p>
          </p:txBody>
        </p:sp>
        <p:grpSp>
          <p:nvGrpSpPr>
            <p:cNvPr id="626" name="Google Shape;626;p16"/>
            <p:cNvGrpSpPr/>
            <p:nvPr/>
          </p:nvGrpSpPr>
          <p:grpSpPr>
            <a:xfrm>
              <a:off x="281655" y="127444"/>
              <a:ext cx="596012" cy="596012"/>
              <a:chOff x="0" y="0"/>
              <a:chExt cx="812800" cy="812800"/>
            </a:xfrm>
          </p:grpSpPr>
          <p:sp>
            <p:nvSpPr>
              <p:cNvPr id="627" name="Google Shape;627;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B89D40"/>
              </a:solidFill>
              <a:ln>
                <a:noFill/>
              </a:ln>
            </p:spPr>
          </p:sp>
          <p:sp>
            <p:nvSpPr>
              <p:cNvPr id="628" name="Google Shape;628;p1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TextBox 1"/>
          <p:cNvSpPr txBox="1"/>
          <p:nvPr/>
        </p:nvSpPr>
        <p:spPr>
          <a:xfrm>
            <a:off x="774361" y="2617476"/>
            <a:ext cx="16470288" cy="569386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vi-VN" sz="2800" dirty="0"/>
              <a:t>Với sự phát triển nhanh của ngành y tế và nhu cầu khám chữa bệnh ngày càng lớn, các phòng khám và bệnh viện phải xử lý khối lượng lớn thông tin bệnh nhân, lịch hẹn, hồ sơ y tế.</a:t>
            </a:r>
          </a:p>
          <a:p>
            <a:pPr marL="457200" indent="-457200">
              <a:lnSpc>
                <a:spcPct val="150000"/>
              </a:lnSpc>
              <a:buFont typeface="Arial" panose="020B0604020202020204" pitchFamily="34" charset="0"/>
              <a:buChar char="•"/>
            </a:pPr>
            <a:r>
              <a:rPr lang="vi-VN" sz="2800" dirty="0"/>
              <a:t>Phần lớn các phòng khám hiện nay còn quản lý thủ công hoặc sử dụng nhiều phần mềm riêng lẻ, dẫn đến dữ liệu phân tán, dễ sai sót, khó kiểm soát.</a:t>
            </a:r>
          </a:p>
          <a:p>
            <a:pPr marL="457200" indent="-457200">
              <a:lnSpc>
                <a:spcPct val="150000"/>
              </a:lnSpc>
              <a:buFont typeface="Arial" panose="020B0604020202020204" pitchFamily="34" charset="0"/>
              <a:buChar char="•"/>
            </a:pPr>
            <a:r>
              <a:rPr lang="vi-VN" sz="2800" dirty="0"/>
              <a:t>Việc triển khai một phần mềm quản lý đồng bộ, hiện đại sẽ giúp tiết kiệm thời gian, giảm chi phí, nâng cao chất lượng dịch vụ và tạo sự chuyên nghiệp cho phòng khám.</a:t>
            </a:r>
          </a:p>
          <a:p>
            <a:pPr marL="457200" indent="-457200">
              <a:lnSpc>
                <a:spcPct val="150000"/>
              </a:lnSpc>
              <a:buFont typeface="Arial" panose="020B0604020202020204" pitchFamily="34" charset="0"/>
              <a:buChar char="•"/>
            </a:pPr>
            <a:r>
              <a:rPr lang="vi-VN" sz="2800" dirty="0"/>
              <a:t>Đáp ứng xu hướng chuyển đổi số trong y tế, giúp phòng khám/bệnh viện phát triển bền vững và cạnh tranh tốt hơn.</a:t>
            </a:r>
          </a:p>
          <a:p>
            <a:pPr algn="just"/>
            <a:endParaRPr lang="en-US" sz="2800" dirty="0"/>
          </a:p>
        </p:txBody>
      </p:sp>
    </p:spTree>
    <p:extLst>
      <p:ext uri="{BB962C8B-B14F-4D97-AF65-F5344CB8AC3E}">
        <p14:creationId xmlns:p14="http://schemas.microsoft.com/office/powerpoint/2010/main" val="3486723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16"/>
          <p:cNvGrpSpPr/>
          <p:nvPr/>
        </p:nvGrpSpPr>
        <p:grpSpPr>
          <a:xfrm>
            <a:off x="12362651" y="0"/>
            <a:ext cx="6239068" cy="10287000"/>
            <a:chOff x="0" y="0"/>
            <a:chExt cx="1643211" cy="2709333"/>
          </a:xfrm>
        </p:grpSpPr>
        <p:sp>
          <p:nvSpPr>
            <p:cNvPr id="579" name="Google Shape;579;p16"/>
            <p:cNvSpPr/>
            <p:nvPr/>
          </p:nvSpPr>
          <p:spPr>
            <a:xfrm>
              <a:off x="0" y="0"/>
              <a:ext cx="1643211" cy="2709333"/>
            </a:xfrm>
            <a:custGeom>
              <a:avLst/>
              <a:gdLst/>
              <a:ahLst/>
              <a:cxnLst/>
              <a:rect l="l" t="t" r="r" b="b"/>
              <a:pathLst>
                <a:path w="1643211" h="2709333" extrusionOk="0">
                  <a:moveTo>
                    <a:pt x="0" y="0"/>
                  </a:moveTo>
                  <a:lnTo>
                    <a:pt x="1643211" y="0"/>
                  </a:lnTo>
                  <a:lnTo>
                    <a:pt x="1643211" y="2709333"/>
                  </a:lnTo>
                  <a:lnTo>
                    <a:pt x="0" y="2709333"/>
                  </a:lnTo>
                  <a:close/>
                </a:path>
              </a:pathLst>
            </a:custGeom>
            <a:solidFill>
              <a:schemeClr val="bg2">
                <a:lumMod val="40000"/>
                <a:lumOff val="60000"/>
              </a:schemeClr>
            </a:solidFill>
            <a:ln>
              <a:solidFill>
                <a:schemeClr val="bg2">
                  <a:lumMod val="20000"/>
                  <a:lumOff val="80000"/>
                </a:schemeClr>
              </a:solidFill>
            </a:ln>
          </p:spPr>
        </p:sp>
        <p:sp>
          <p:nvSpPr>
            <p:cNvPr id="580" name="Google Shape;580;p16"/>
            <p:cNvSpPr txBox="1"/>
            <p:nvPr/>
          </p:nvSpPr>
          <p:spPr>
            <a:xfrm>
              <a:off x="0" y="0"/>
              <a:ext cx="812800" cy="812800"/>
            </a:xfrm>
            <a:prstGeom prst="rect">
              <a:avLst/>
            </a:prstGeom>
            <a:noFill/>
            <a:ln>
              <a:solidFill>
                <a:schemeClr val="bg2">
                  <a:lumMod val="20000"/>
                  <a:lumOff val="80000"/>
                </a:schemeClr>
              </a:solid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1" name="Google Shape;581;p16"/>
          <p:cNvGrpSpPr/>
          <p:nvPr/>
        </p:nvGrpSpPr>
        <p:grpSpPr>
          <a:xfrm rot="10786669">
            <a:off x="15407542" y="-3485513"/>
            <a:ext cx="6527018" cy="10619055"/>
            <a:chOff x="0" y="0"/>
            <a:chExt cx="8702690" cy="14158740"/>
          </a:xfrm>
        </p:grpSpPr>
        <p:grpSp>
          <p:nvGrpSpPr>
            <p:cNvPr id="582" name="Google Shape;582;p16"/>
            <p:cNvGrpSpPr/>
            <p:nvPr/>
          </p:nvGrpSpPr>
          <p:grpSpPr>
            <a:xfrm rot="10800000">
              <a:off x="0" y="0"/>
              <a:ext cx="8702690" cy="14158740"/>
              <a:chOff x="0" y="0"/>
              <a:chExt cx="660400" cy="1074430"/>
            </a:xfrm>
          </p:grpSpPr>
          <p:sp>
            <p:nvSpPr>
              <p:cNvPr id="583" name="Google Shape;583;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6"/>
            <p:cNvGrpSpPr/>
            <p:nvPr/>
          </p:nvGrpSpPr>
          <p:grpSpPr>
            <a:xfrm rot="10800000">
              <a:off x="582580" y="585023"/>
              <a:ext cx="7537530" cy="12832230"/>
              <a:chOff x="0" y="0"/>
              <a:chExt cx="660400" cy="1124295"/>
            </a:xfrm>
          </p:grpSpPr>
          <p:sp>
            <p:nvSpPr>
              <p:cNvPr id="586" name="Google Shape;586;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6"/>
            <p:cNvGrpSpPr/>
            <p:nvPr/>
          </p:nvGrpSpPr>
          <p:grpSpPr>
            <a:xfrm rot="10800000">
              <a:off x="1233019" y="1309578"/>
              <a:ext cx="6236652" cy="11291604"/>
              <a:chOff x="0" y="0"/>
              <a:chExt cx="660400" cy="1195670"/>
            </a:xfrm>
          </p:grpSpPr>
          <p:sp>
            <p:nvSpPr>
              <p:cNvPr id="589" name="Google Shape;589;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6"/>
            <p:cNvGrpSpPr/>
            <p:nvPr/>
          </p:nvGrpSpPr>
          <p:grpSpPr>
            <a:xfrm rot="10800000">
              <a:off x="1893421" y="2171615"/>
              <a:ext cx="4915848" cy="9763559"/>
              <a:chOff x="0" y="0"/>
              <a:chExt cx="660400" cy="1311646"/>
            </a:xfrm>
          </p:grpSpPr>
          <p:sp>
            <p:nvSpPr>
              <p:cNvPr id="592" name="Google Shape;592;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4" name="Google Shape;594;p16"/>
            <p:cNvGrpSpPr/>
            <p:nvPr/>
          </p:nvGrpSpPr>
          <p:grpSpPr>
            <a:xfrm rot="10800000">
              <a:off x="2448402" y="2794211"/>
              <a:ext cx="3805887" cy="8513792"/>
              <a:chOff x="0" y="0"/>
              <a:chExt cx="660400" cy="1477319"/>
            </a:xfrm>
          </p:grpSpPr>
          <p:sp>
            <p:nvSpPr>
              <p:cNvPr id="595" name="Google Shape;595;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16"/>
            <p:cNvGrpSpPr/>
            <p:nvPr/>
          </p:nvGrpSpPr>
          <p:grpSpPr>
            <a:xfrm rot="10800000">
              <a:off x="2930078" y="3421456"/>
              <a:ext cx="2842534" cy="7318907"/>
              <a:chOff x="0" y="0"/>
              <a:chExt cx="660400" cy="1700386"/>
            </a:xfrm>
          </p:grpSpPr>
          <p:sp>
            <p:nvSpPr>
              <p:cNvPr id="598" name="Google Shape;598;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03" name="Google Shape;603;p16"/>
          <p:cNvSpPr txBox="1"/>
          <p:nvPr/>
        </p:nvSpPr>
        <p:spPr>
          <a:xfrm>
            <a:off x="608923" y="506391"/>
            <a:ext cx="17059275"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Alice"/>
                <a:ea typeface="Alice"/>
                <a:cs typeface="Alice"/>
                <a:sym typeface="Alice"/>
              </a:rPr>
              <a:t>A</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Lý</a:t>
            </a:r>
            <a:r>
              <a:rPr lang="en-US" sz="7500" b="0" i="0" u="none" strike="noStrike" cap="none" dirty="0" smtClean="0">
                <a:solidFill>
                  <a:srgbClr val="000000"/>
                </a:solidFill>
                <a:latin typeface="Alice"/>
                <a:ea typeface="Alice"/>
                <a:cs typeface="Alice"/>
                <a:sym typeface="Alice"/>
              </a:rPr>
              <a:t> do </a:t>
            </a:r>
            <a:r>
              <a:rPr lang="en-US" sz="7500" b="0" i="0" u="none" strike="noStrike" cap="none" dirty="0" err="1" smtClean="0">
                <a:solidFill>
                  <a:srgbClr val="000000"/>
                </a:solidFill>
                <a:latin typeface="Alice"/>
                <a:ea typeface="Alice"/>
                <a:cs typeface="Alice"/>
                <a:sym typeface="Alice"/>
              </a:rPr>
              <a:t>chọn</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đề</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tài,mục</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tiêu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và</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yêu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cầu</a:t>
            </a:r>
            <a:endParaRPr dirty="0"/>
          </a:p>
        </p:txBody>
      </p:sp>
      <p:grpSp>
        <p:nvGrpSpPr>
          <p:cNvPr id="605" name="Google Shape;605;p16"/>
          <p:cNvGrpSpPr/>
          <p:nvPr/>
        </p:nvGrpSpPr>
        <p:grpSpPr>
          <a:xfrm>
            <a:off x="-2757788" y="7882743"/>
            <a:ext cx="4713043" cy="7667830"/>
            <a:chOff x="0" y="0"/>
            <a:chExt cx="6284057" cy="10223773"/>
          </a:xfrm>
        </p:grpSpPr>
        <p:grpSp>
          <p:nvGrpSpPr>
            <p:cNvPr id="606" name="Google Shape;606;p16"/>
            <p:cNvGrpSpPr/>
            <p:nvPr/>
          </p:nvGrpSpPr>
          <p:grpSpPr>
            <a:xfrm rot="10800000">
              <a:off x="0" y="0"/>
              <a:ext cx="6284057" cy="10223773"/>
              <a:chOff x="0" y="0"/>
              <a:chExt cx="660400" cy="1074430"/>
            </a:xfrm>
          </p:grpSpPr>
          <p:sp>
            <p:nvSpPr>
              <p:cNvPr id="607" name="Google Shape;607;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9" name="Google Shape;609;p16"/>
            <p:cNvGrpSpPr/>
            <p:nvPr/>
          </p:nvGrpSpPr>
          <p:grpSpPr>
            <a:xfrm rot="10800000">
              <a:off x="420671" y="422434"/>
              <a:ext cx="5442715" cy="9265924"/>
              <a:chOff x="0" y="0"/>
              <a:chExt cx="660400" cy="1124295"/>
            </a:xfrm>
          </p:grpSpPr>
          <p:sp>
            <p:nvSpPr>
              <p:cNvPr id="610" name="Google Shape;610;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2" name="Google Shape;612;p16"/>
            <p:cNvGrpSpPr/>
            <p:nvPr/>
          </p:nvGrpSpPr>
          <p:grpSpPr>
            <a:xfrm rot="10800000">
              <a:off x="890341" y="945623"/>
              <a:ext cx="4503375" cy="8153465"/>
              <a:chOff x="0" y="0"/>
              <a:chExt cx="660400" cy="1195670"/>
            </a:xfrm>
          </p:grpSpPr>
          <p:sp>
            <p:nvSpPr>
              <p:cNvPr id="613" name="Google Shape;613;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5" name="Google Shape;615;p16"/>
            <p:cNvGrpSpPr/>
            <p:nvPr/>
          </p:nvGrpSpPr>
          <p:grpSpPr>
            <a:xfrm rot="10800000">
              <a:off x="1367205" y="1568084"/>
              <a:ext cx="3549646" cy="7050091"/>
              <a:chOff x="0" y="0"/>
              <a:chExt cx="660400" cy="1311646"/>
            </a:xfrm>
          </p:grpSpPr>
          <p:sp>
            <p:nvSpPr>
              <p:cNvPr id="616" name="Google Shape;616;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16"/>
            <p:cNvGrpSpPr/>
            <p:nvPr/>
          </p:nvGrpSpPr>
          <p:grpSpPr>
            <a:xfrm rot="10800000">
              <a:off x="1767947" y="2017650"/>
              <a:ext cx="2748163" cy="6147657"/>
              <a:chOff x="0" y="0"/>
              <a:chExt cx="660400" cy="1477319"/>
            </a:xfrm>
          </p:grpSpPr>
          <p:sp>
            <p:nvSpPr>
              <p:cNvPr id="619" name="Google Shape;619;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16"/>
            <p:cNvGrpSpPr/>
            <p:nvPr/>
          </p:nvGrpSpPr>
          <p:grpSpPr>
            <a:xfrm rot="10800000">
              <a:off x="2115757" y="2470572"/>
              <a:ext cx="2052543" cy="5284852"/>
              <a:chOff x="0" y="0"/>
              <a:chExt cx="660400" cy="1700386"/>
            </a:xfrm>
          </p:grpSpPr>
          <p:sp>
            <p:nvSpPr>
              <p:cNvPr id="622" name="Google Shape;622;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4" name="Google Shape;624;p16"/>
          <p:cNvGrpSpPr/>
          <p:nvPr/>
        </p:nvGrpSpPr>
        <p:grpSpPr>
          <a:xfrm>
            <a:off x="798009" y="1824015"/>
            <a:ext cx="6763097" cy="738536"/>
            <a:chOff x="281655" y="-19664"/>
            <a:chExt cx="9017464" cy="984715"/>
          </a:xfrm>
        </p:grpSpPr>
        <p:sp>
          <p:nvSpPr>
            <p:cNvPr id="625" name="Google Shape;625;p16"/>
            <p:cNvSpPr txBox="1"/>
            <p:nvPr/>
          </p:nvSpPr>
          <p:spPr>
            <a:xfrm>
              <a:off x="570019" y="-19664"/>
              <a:ext cx="8729100" cy="984715"/>
            </a:xfrm>
            <a:prstGeom prst="rect">
              <a:avLst/>
            </a:prstGeom>
            <a:noFill/>
            <a:ln>
              <a:noFill/>
            </a:ln>
          </p:spPr>
          <p:txBody>
            <a:bodyPr spcFirstLastPara="1" wrap="square" lIns="0" tIns="0" rIns="0" bIns="0" anchor="t" anchorCtr="0">
              <a:spAutoFit/>
            </a:bodyPr>
            <a:lstStyle/>
            <a:p>
              <a:pPr marL="431799" marR="0" lvl="1" algn="l" rtl="0">
                <a:lnSpc>
                  <a:spcPct val="120005"/>
                </a:lnSpc>
                <a:spcBef>
                  <a:spcPts val="0"/>
                </a:spcBef>
                <a:spcAft>
                  <a:spcPts val="0"/>
                </a:spcAft>
                <a:buClr>
                  <a:srgbClr val="000000"/>
                </a:buClr>
                <a:buSzPts val="3999"/>
              </a:pPr>
              <a:r>
                <a:rPr lang="en-US" sz="3999" i="0" u="none" strike="noStrike" cap="none" dirty="0" err="1" smtClean="0">
                  <a:solidFill>
                    <a:srgbClr val="000000"/>
                  </a:solidFill>
                  <a:latin typeface="Open Sans"/>
                  <a:ea typeface="Open Sans"/>
                  <a:cs typeface="Open Sans"/>
                  <a:sym typeface="Open Sans"/>
                </a:rPr>
                <a:t>Mục</a:t>
              </a:r>
              <a:r>
                <a:rPr lang="en-US" sz="3999" i="0" u="none" strike="noStrike" cap="none" dirty="0" smtClean="0">
                  <a:solidFill>
                    <a:srgbClr val="000000"/>
                  </a:solidFill>
                  <a:latin typeface="Open Sans"/>
                  <a:ea typeface="Open Sans"/>
                  <a:cs typeface="Open Sans"/>
                  <a:sym typeface="Open Sans"/>
                </a:rPr>
                <a:t> </a:t>
              </a:r>
              <a:r>
                <a:rPr lang="en-US" sz="3999" i="0" u="none" strike="noStrike" cap="none" dirty="0" err="1" smtClean="0">
                  <a:solidFill>
                    <a:srgbClr val="000000"/>
                  </a:solidFill>
                  <a:latin typeface="Open Sans"/>
                  <a:ea typeface="Open Sans"/>
                  <a:cs typeface="Open Sans"/>
                  <a:sym typeface="Open Sans"/>
                </a:rPr>
                <a:t>đích</a:t>
              </a:r>
              <a:r>
                <a:rPr lang="en-US" sz="3999" i="0" u="none" strike="noStrike" cap="none" dirty="0" smtClean="0">
                  <a:solidFill>
                    <a:srgbClr val="000000"/>
                  </a:solidFill>
                  <a:latin typeface="Open Sans"/>
                  <a:ea typeface="Open Sans"/>
                  <a:cs typeface="Open Sans"/>
                  <a:sym typeface="Open Sans"/>
                </a:rPr>
                <a:t>:</a:t>
              </a:r>
              <a:endParaRPr dirty="0">
                <a:latin typeface="Open Sans"/>
                <a:ea typeface="Open Sans"/>
                <a:cs typeface="Open Sans"/>
                <a:sym typeface="Open Sans"/>
              </a:endParaRPr>
            </a:p>
          </p:txBody>
        </p:sp>
        <p:grpSp>
          <p:nvGrpSpPr>
            <p:cNvPr id="626" name="Google Shape;626;p16"/>
            <p:cNvGrpSpPr/>
            <p:nvPr/>
          </p:nvGrpSpPr>
          <p:grpSpPr>
            <a:xfrm>
              <a:off x="281655" y="127444"/>
              <a:ext cx="596012" cy="596012"/>
              <a:chOff x="0" y="0"/>
              <a:chExt cx="812800" cy="812800"/>
            </a:xfrm>
          </p:grpSpPr>
          <p:sp>
            <p:nvSpPr>
              <p:cNvPr id="627" name="Google Shape;627;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B89D40"/>
              </a:solidFill>
              <a:ln>
                <a:noFill/>
              </a:ln>
            </p:spPr>
          </p:sp>
          <p:sp>
            <p:nvSpPr>
              <p:cNvPr id="628" name="Google Shape;628;p1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Rectangle 4"/>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697584" y="2888903"/>
            <a:ext cx="17590416" cy="3890489"/>
          </a:xfrm>
          <a:prstGeom prst="rect">
            <a:avLst/>
          </a:prstGeom>
        </p:spPr>
        <p:txBody>
          <a:bodyPr wrap="square">
            <a:spAutoFit/>
          </a:bodyPr>
          <a:lstStyle/>
          <a:p>
            <a:pPr marL="342900" lvl="0" indent="-3429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Tích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hợp</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chức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năng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hồ</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sơ</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khám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lịch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hẹn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đơn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thuốc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hóa</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đơn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tại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một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hệ</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thống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duy</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nhất</a:t>
            </a:r>
            <a:r>
              <a:rPr lang="en-US" altLang="en-US" sz="2800" dirty="0">
                <a:solidFill>
                  <a:schemeClr val="tx1"/>
                </a:solidFill>
                <a:latin typeface="Arial" panose="020B0604020202020204" pitchFamily="34" charset="0"/>
              </a:rPr>
              <a:t>.</a:t>
            </a:r>
          </a:p>
          <a:p>
            <a:pPr marL="342900" lvl="0" indent="-3429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Hỗ</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trợ</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sĩ</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lễ</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làm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việc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hiệu</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tra</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cứu</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và</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cập</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nhật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thông</a:t>
            </a:r>
            <a:r>
              <a:rPr lang="en-US" altLang="en-US" sz="2800" dirty="0">
                <a:solidFill>
                  <a:schemeClr val="tx1"/>
                </a:solidFill>
                <a:latin typeface="Arial" panose="020B0604020202020204" pitchFamily="34" charset="0"/>
              </a:rPr>
              <a:t> tin </a:t>
            </a:r>
            <a:r>
              <a:rPr lang="en-US" altLang="en-US" sz="2800" dirty="0" err="1">
                <a:solidFill>
                  <a:schemeClr val="tx1"/>
                </a:solidFill>
                <a:latin typeface="Arial" panose="020B0604020202020204" pitchFamily="34" charset="0"/>
              </a:rPr>
              <a:t>nhanh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chóng</a:t>
            </a:r>
            <a:r>
              <a:rPr lang="en-US" altLang="en-US" sz="2800" dirty="0">
                <a:solidFill>
                  <a:schemeClr val="tx1"/>
                </a:solidFill>
                <a:latin typeface="Arial" panose="020B0604020202020204" pitchFamily="34" charset="0"/>
              </a:rPr>
              <a:t>.</a:t>
            </a:r>
          </a:p>
          <a:p>
            <a:pPr marL="342900" lvl="0" indent="-3429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Nâng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cao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trải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nghiệm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với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quy</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trình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khám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chữa</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nhanh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chính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xác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hạn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chế</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chờ</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đợi</a:t>
            </a:r>
            <a:r>
              <a:rPr lang="en-US" altLang="en-US" sz="2800" dirty="0">
                <a:solidFill>
                  <a:schemeClr val="tx1"/>
                </a:solidFill>
                <a:latin typeface="Arial" panose="020B0604020202020204" pitchFamily="34" charset="0"/>
              </a:rPr>
              <a:t>.</a:t>
            </a:r>
          </a:p>
          <a:p>
            <a:pPr marL="342900" lvl="0" indent="-3429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Cung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cấp</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báo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cáo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thống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kê</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hỗ</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trợ</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công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điều</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hành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phòng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khám</a:t>
            </a:r>
            <a:r>
              <a:rPr lang="en-US" altLang="en-US" sz="2800" dirty="0">
                <a:solidFill>
                  <a:schemeClr val="tx1"/>
                </a:solidFill>
                <a:latin typeface="Arial" panose="020B0604020202020204" pitchFamily="34" charset="0"/>
              </a:rPr>
              <a:t>.</a:t>
            </a:r>
          </a:p>
          <a:p>
            <a:pPr marL="342900" lvl="0" indent="-3429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Đảm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bảo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tính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bảo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mật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và</a:t>
            </a:r>
            <a:r>
              <a:rPr lang="en-US" altLang="en-US" sz="2800" dirty="0">
                <a:solidFill>
                  <a:schemeClr val="tx1"/>
                </a:solidFill>
                <a:latin typeface="Arial" panose="020B0604020202020204" pitchFamily="34" charset="0"/>
              </a:rPr>
              <a:t> an </a:t>
            </a:r>
            <a:r>
              <a:rPr lang="en-US" altLang="en-US" sz="2800" dirty="0" err="1">
                <a:solidFill>
                  <a:schemeClr val="tx1"/>
                </a:solidFill>
                <a:latin typeface="Arial" panose="020B0604020202020204" pitchFamily="34" charset="0"/>
              </a:rPr>
              <a:t>toàn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dữ</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liệu</a:t>
            </a:r>
            <a:r>
              <a:rPr lang="en-US" altLang="en-US" sz="2800" dirty="0">
                <a:solidFill>
                  <a:schemeClr val="tx1"/>
                </a:solidFill>
                <a:latin typeface="Arial" panose="020B0604020202020204" pitchFamily="34" charset="0"/>
              </a:rPr>
              <a:t> y </a:t>
            </a:r>
            <a:r>
              <a:rPr lang="en-US" altLang="en-US" sz="2800" dirty="0" err="1">
                <a:solidFill>
                  <a:schemeClr val="tx1"/>
                </a:solidFill>
                <a:latin typeface="Arial" panose="020B0604020202020204" pitchFamily="34" charset="0"/>
              </a:rPr>
              <a:t>tế</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của</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nhân</a:t>
            </a:r>
            <a:r>
              <a:rPr lang="en-US" altLang="en-US" sz="2800" dirty="0">
                <a:solidFill>
                  <a:schemeClr val="tx1"/>
                </a:solidFill>
                <a:latin typeface="Arial" panose="020B0604020202020204" pitchFamily="34" charset="0"/>
              </a:rPr>
              <a:t>.</a:t>
            </a:r>
          </a:p>
        </p:txBody>
      </p:sp>
    </p:spTree>
    <p:extLst>
      <p:ext uri="{BB962C8B-B14F-4D97-AF65-F5344CB8AC3E}">
        <p14:creationId xmlns:p14="http://schemas.microsoft.com/office/powerpoint/2010/main" val="31859669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16"/>
          <p:cNvGrpSpPr/>
          <p:nvPr/>
        </p:nvGrpSpPr>
        <p:grpSpPr>
          <a:xfrm>
            <a:off x="12362651" y="0"/>
            <a:ext cx="6239068" cy="10287000"/>
            <a:chOff x="0" y="0"/>
            <a:chExt cx="1643211" cy="2709333"/>
          </a:xfrm>
        </p:grpSpPr>
        <p:sp>
          <p:nvSpPr>
            <p:cNvPr id="579" name="Google Shape;579;p16"/>
            <p:cNvSpPr/>
            <p:nvPr/>
          </p:nvSpPr>
          <p:spPr>
            <a:xfrm>
              <a:off x="0" y="0"/>
              <a:ext cx="1643211" cy="2709333"/>
            </a:xfrm>
            <a:custGeom>
              <a:avLst/>
              <a:gdLst/>
              <a:ahLst/>
              <a:cxnLst/>
              <a:rect l="l" t="t" r="r" b="b"/>
              <a:pathLst>
                <a:path w="1643211" h="2709333" extrusionOk="0">
                  <a:moveTo>
                    <a:pt x="0" y="0"/>
                  </a:moveTo>
                  <a:lnTo>
                    <a:pt x="1643211" y="0"/>
                  </a:lnTo>
                  <a:lnTo>
                    <a:pt x="1643211" y="2709333"/>
                  </a:lnTo>
                  <a:lnTo>
                    <a:pt x="0" y="2709333"/>
                  </a:lnTo>
                  <a:close/>
                </a:path>
              </a:pathLst>
            </a:custGeom>
            <a:solidFill>
              <a:schemeClr val="bg2">
                <a:lumMod val="40000"/>
                <a:lumOff val="60000"/>
              </a:schemeClr>
            </a:solidFill>
            <a:ln>
              <a:solidFill>
                <a:schemeClr val="bg2">
                  <a:lumMod val="20000"/>
                  <a:lumOff val="80000"/>
                </a:schemeClr>
              </a:solidFill>
            </a:ln>
          </p:spPr>
        </p:sp>
        <p:sp>
          <p:nvSpPr>
            <p:cNvPr id="580" name="Google Shape;580;p16"/>
            <p:cNvSpPr txBox="1"/>
            <p:nvPr/>
          </p:nvSpPr>
          <p:spPr>
            <a:xfrm>
              <a:off x="0" y="0"/>
              <a:ext cx="812800" cy="812800"/>
            </a:xfrm>
            <a:prstGeom prst="rect">
              <a:avLst/>
            </a:prstGeom>
            <a:noFill/>
            <a:ln>
              <a:solidFill>
                <a:schemeClr val="bg2">
                  <a:lumMod val="20000"/>
                  <a:lumOff val="80000"/>
                </a:schemeClr>
              </a:solid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1" name="Google Shape;581;p16"/>
          <p:cNvGrpSpPr/>
          <p:nvPr/>
        </p:nvGrpSpPr>
        <p:grpSpPr>
          <a:xfrm rot="10786669">
            <a:off x="15407542" y="-3485513"/>
            <a:ext cx="6527018" cy="10619055"/>
            <a:chOff x="0" y="0"/>
            <a:chExt cx="8702690" cy="14158740"/>
          </a:xfrm>
        </p:grpSpPr>
        <p:grpSp>
          <p:nvGrpSpPr>
            <p:cNvPr id="582" name="Google Shape;582;p16"/>
            <p:cNvGrpSpPr/>
            <p:nvPr/>
          </p:nvGrpSpPr>
          <p:grpSpPr>
            <a:xfrm rot="10800000">
              <a:off x="0" y="0"/>
              <a:ext cx="8702690" cy="14158740"/>
              <a:chOff x="0" y="0"/>
              <a:chExt cx="660400" cy="1074430"/>
            </a:xfrm>
          </p:grpSpPr>
          <p:sp>
            <p:nvSpPr>
              <p:cNvPr id="583" name="Google Shape;583;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6"/>
            <p:cNvGrpSpPr/>
            <p:nvPr/>
          </p:nvGrpSpPr>
          <p:grpSpPr>
            <a:xfrm rot="10800000">
              <a:off x="582580" y="585023"/>
              <a:ext cx="7537530" cy="12832230"/>
              <a:chOff x="0" y="0"/>
              <a:chExt cx="660400" cy="1124295"/>
            </a:xfrm>
          </p:grpSpPr>
          <p:sp>
            <p:nvSpPr>
              <p:cNvPr id="586" name="Google Shape;586;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6"/>
            <p:cNvGrpSpPr/>
            <p:nvPr/>
          </p:nvGrpSpPr>
          <p:grpSpPr>
            <a:xfrm rot="10800000">
              <a:off x="1233019" y="1309578"/>
              <a:ext cx="6236652" cy="11291604"/>
              <a:chOff x="0" y="0"/>
              <a:chExt cx="660400" cy="1195670"/>
            </a:xfrm>
          </p:grpSpPr>
          <p:sp>
            <p:nvSpPr>
              <p:cNvPr id="589" name="Google Shape;589;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6"/>
            <p:cNvGrpSpPr/>
            <p:nvPr/>
          </p:nvGrpSpPr>
          <p:grpSpPr>
            <a:xfrm rot="10800000">
              <a:off x="1893421" y="2171615"/>
              <a:ext cx="4915848" cy="9763559"/>
              <a:chOff x="0" y="0"/>
              <a:chExt cx="660400" cy="1311646"/>
            </a:xfrm>
          </p:grpSpPr>
          <p:sp>
            <p:nvSpPr>
              <p:cNvPr id="592" name="Google Shape;592;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4" name="Google Shape;594;p16"/>
            <p:cNvGrpSpPr/>
            <p:nvPr/>
          </p:nvGrpSpPr>
          <p:grpSpPr>
            <a:xfrm rot="10800000">
              <a:off x="2448402" y="2794211"/>
              <a:ext cx="3805887" cy="8513792"/>
              <a:chOff x="0" y="0"/>
              <a:chExt cx="660400" cy="1477319"/>
            </a:xfrm>
          </p:grpSpPr>
          <p:sp>
            <p:nvSpPr>
              <p:cNvPr id="595" name="Google Shape;595;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16"/>
            <p:cNvGrpSpPr/>
            <p:nvPr/>
          </p:nvGrpSpPr>
          <p:grpSpPr>
            <a:xfrm rot="10800000">
              <a:off x="2930078" y="3421456"/>
              <a:ext cx="2842534" cy="7318907"/>
              <a:chOff x="0" y="0"/>
              <a:chExt cx="660400" cy="1700386"/>
            </a:xfrm>
          </p:grpSpPr>
          <p:sp>
            <p:nvSpPr>
              <p:cNvPr id="598" name="Google Shape;598;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03" name="Google Shape;603;p16"/>
          <p:cNvSpPr txBox="1"/>
          <p:nvPr/>
        </p:nvSpPr>
        <p:spPr>
          <a:xfrm>
            <a:off x="608923" y="506391"/>
            <a:ext cx="17059275"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Alice"/>
                <a:ea typeface="Alice"/>
                <a:cs typeface="Alice"/>
                <a:sym typeface="Alice"/>
              </a:rPr>
              <a:t>A</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Lý</a:t>
            </a:r>
            <a:r>
              <a:rPr lang="en-US" sz="7500" b="0" i="0" u="none" strike="noStrike" cap="none" dirty="0" smtClean="0">
                <a:solidFill>
                  <a:srgbClr val="000000"/>
                </a:solidFill>
                <a:latin typeface="Alice"/>
                <a:ea typeface="Alice"/>
                <a:cs typeface="Alice"/>
                <a:sym typeface="Alice"/>
              </a:rPr>
              <a:t> do </a:t>
            </a:r>
            <a:r>
              <a:rPr lang="en-US" sz="7500" b="0" i="0" u="none" strike="noStrike" cap="none" dirty="0" err="1" smtClean="0">
                <a:solidFill>
                  <a:srgbClr val="000000"/>
                </a:solidFill>
                <a:latin typeface="Alice"/>
                <a:ea typeface="Alice"/>
                <a:cs typeface="Alice"/>
                <a:sym typeface="Alice"/>
              </a:rPr>
              <a:t>chọn</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đề</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tài,mục</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tiêu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và</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yêu</a:t>
            </a:r>
            <a:r>
              <a:rPr lang="en-US" sz="7500" b="0" i="0" u="none" strike="noStrike" cap="none" dirty="0" smtClean="0">
                <a:solidFill>
                  <a:srgbClr val="000000"/>
                </a:solidFill>
                <a:latin typeface="Alice"/>
                <a:ea typeface="Alice"/>
                <a:cs typeface="Alice"/>
                <a:sym typeface="Alice"/>
              </a:rPr>
              <a:t> </a:t>
            </a:r>
            <a:r>
              <a:rPr lang="en-US" sz="7500" b="0" i="0" u="none" strike="noStrike" cap="none" dirty="0" err="1" smtClean="0">
                <a:solidFill>
                  <a:srgbClr val="000000"/>
                </a:solidFill>
                <a:latin typeface="Alice"/>
                <a:ea typeface="Alice"/>
                <a:cs typeface="Alice"/>
                <a:sym typeface="Alice"/>
              </a:rPr>
              <a:t>cầu</a:t>
            </a:r>
            <a:endParaRPr dirty="0"/>
          </a:p>
        </p:txBody>
      </p:sp>
      <p:grpSp>
        <p:nvGrpSpPr>
          <p:cNvPr id="605" name="Google Shape;605;p16"/>
          <p:cNvGrpSpPr/>
          <p:nvPr/>
        </p:nvGrpSpPr>
        <p:grpSpPr>
          <a:xfrm>
            <a:off x="-2757788" y="7882743"/>
            <a:ext cx="4713043" cy="7667830"/>
            <a:chOff x="0" y="0"/>
            <a:chExt cx="6284057" cy="10223773"/>
          </a:xfrm>
        </p:grpSpPr>
        <p:grpSp>
          <p:nvGrpSpPr>
            <p:cNvPr id="606" name="Google Shape;606;p16"/>
            <p:cNvGrpSpPr/>
            <p:nvPr/>
          </p:nvGrpSpPr>
          <p:grpSpPr>
            <a:xfrm rot="10800000">
              <a:off x="0" y="0"/>
              <a:ext cx="6284057" cy="10223773"/>
              <a:chOff x="0" y="0"/>
              <a:chExt cx="660400" cy="1074430"/>
            </a:xfrm>
          </p:grpSpPr>
          <p:sp>
            <p:nvSpPr>
              <p:cNvPr id="607" name="Google Shape;607;p16"/>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9" name="Google Shape;609;p16"/>
            <p:cNvGrpSpPr/>
            <p:nvPr/>
          </p:nvGrpSpPr>
          <p:grpSpPr>
            <a:xfrm rot="10800000">
              <a:off x="420671" y="422434"/>
              <a:ext cx="5442715" cy="9265924"/>
              <a:chOff x="0" y="0"/>
              <a:chExt cx="660400" cy="1124295"/>
            </a:xfrm>
          </p:grpSpPr>
          <p:sp>
            <p:nvSpPr>
              <p:cNvPr id="610" name="Google Shape;610;p16"/>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2" name="Google Shape;612;p16"/>
            <p:cNvGrpSpPr/>
            <p:nvPr/>
          </p:nvGrpSpPr>
          <p:grpSpPr>
            <a:xfrm rot="10800000">
              <a:off x="890341" y="945623"/>
              <a:ext cx="4503375" cy="8153465"/>
              <a:chOff x="0" y="0"/>
              <a:chExt cx="660400" cy="1195670"/>
            </a:xfrm>
          </p:grpSpPr>
          <p:sp>
            <p:nvSpPr>
              <p:cNvPr id="613" name="Google Shape;613;p16"/>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5" name="Google Shape;615;p16"/>
            <p:cNvGrpSpPr/>
            <p:nvPr/>
          </p:nvGrpSpPr>
          <p:grpSpPr>
            <a:xfrm rot="10800000">
              <a:off x="1367205" y="1568084"/>
              <a:ext cx="3549646" cy="7050091"/>
              <a:chOff x="0" y="0"/>
              <a:chExt cx="660400" cy="1311646"/>
            </a:xfrm>
          </p:grpSpPr>
          <p:sp>
            <p:nvSpPr>
              <p:cNvPr id="616" name="Google Shape;616;p16"/>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16"/>
            <p:cNvGrpSpPr/>
            <p:nvPr/>
          </p:nvGrpSpPr>
          <p:grpSpPr>
            <a:xfrm rot="10800000">
              <a:off x="1767947" y="2017650"/>
              <a:ext cx="2748163" cy="6147657"/>
              <a:chOff x="0" y="0"/>
              <a:chExt cx="660400" cy="1477319"/>
            </a:xfrm>
          </p:grpSpPr>
          <p:sp>
            <p:nvSpPr>
              <p:cNvPr id="619" name="Google Shape;619;p16"/>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16"/>
            <p:cNvGrpSpPr/>
            <p:nvPr/>
          </p:nvGrpSpPr>
          <p:grpSpPr>
            <a:xfrm rot="10800000">
              <a:off x="2115757" y="2470572"/>
              <a:ext cx="2052543" cy="5284852"/>
              <a:chOff x="0" y="0"/>
              <a:chExt cx="660400" cy="1700386"/>
            </a:xfrm>
          </p:grpSpPr>
          <p:sp>
            <p:nvSpPr>
              <p:cNvPr id="622" name="Google Shape;622;p16"/>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B89D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txBox="1"/>
              <p:nvPr/>
            </p:nvSpPr>
            <p:spPr>
              <a:xfrm>
                <a:off x="0" y="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132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4" name="Google Shape;624;p16"/>
          <p:cNvGrpSpPr/>
          <p:nvPr/>
        </p:nvGrpSpPr>
        <p:grpSpPr>
          <a:xfrm>
            <a:off x="798009" y="1824015"/>
            <a:ext cx="6763097" cy="738536"/>
            <a:chOff x="281655" y="-19664"/>
            <a:chExt cx="9017464" cy="984715"/>
          </a:xfrm>
        </p:grpSpPr>
        <p:sp>
          <p:nvSpPr>
            <p:cNvPr id="625" name="Google Shape;625;p16"/>
            <p:cNvSpPr txBox="1"/>
            <p:nvPr/>
          </p:nvSpPr>
          <p:spPr>
            <a:xfrm>
              <a:off x="570019" y="-19664"/>
              <a:ext cx="8729100" cy="984715"/>
            </a:xfrm>
            <a:prstGeom prst="rect">
              <a:avLst/>
            </a:prstGeom>
            <a:noFill/>
            <a:ln>
              <a:noFill/>
            </a:ln>
          </p:spPr>
          <p:txBody>
            <a:bodyPr spcFirstLastPara="1" wrap="square" lIns="0" tIns="0" rIns="0" bIns="0" anchor="t" anchorCtr="0">
              <a:spAutoFit/>
            </a:bodyPr>
            <a:lstStyle/>
            <a:p>
              <a:pPr marL="431799" marR="0" lvl="1" algn="l" rtl="0">
                <a:lnSpc>
                  <a:spcPct val="120005"/>
                </a:lnSpc>
                <a:spcBef>
                  <a:spcPts val="0"/>
                </a:spcBef>
                <a:spcAft>
                  <a:spcPts val="0"/>
                </a:spcAft>
                <a:buClr>
                  <a:srgbClr val="000000"/>
                </a:buClr>
                <a:buSzPts val="3999"/>
              </a:pPr>
              <a:r>
                <a:rPr lang="en-US" sz="3999" i="0" u="none" strike="noStrike" cap="none" dirty="0" err="1" smtClean="0">
                  <a:solidFill>
                    <a:srgbClr val="000000"/>
                  </a:solidFill>
                  <a:latin typeface="Open Sans"/>
                  <a:ea typeface="Open Sans"/>
                  <a:cs typeface="Open Sans"/>
                  <a:sym typeface="Open Sans"/>
                </a:rPr>
                <a:t>Yêu</a:t>
              </a:r>
              <a:r>
                <a:rPr lang="en-US" sz="3999" i="0" u="none" strike="noStrike" cap="none" dirty="0" smtClean="0">
                  <a:solidFill>
                    <a:srgbClr val="000000"/>
                  </a:solidFill>
                  <a:latin typeface="Open Sans"/>
                  <a:ea typeface="Open Sans"/>
                  <a:cs typeface="Open Sans"/>
                  <a:sym typeface="Open Sans"/>
                </a:rPr>
                <a:t> </a:t>
              </a:r>
              <a:r>
                <a:rPr lang="en-US" sz="3999" i="0" u="none" strike="noStrike" cap="none" dirty="0" err="1" smtClean="0">
                  <a:solidFill>
                    <a:srgbClr val="000000"/>
                  </a:solidFill>
                  <a:latin typeface="Open Sans"/>
                  <a:ea typeface="Open Sans"/>
                  <a:cs typeface="Open Sans"/>
                  <a:sym typeface="Open Sans"/>
                </a:rPr>
                <a:t>cầu</a:t>
              </a:r>
              <a:r>
                <a:rPr lang="en-US" sz="3999" i="0" u="none" strike="noStrike" cap="none" dirty="0" smtClean="0">
                  <a:solidFill>
                    <a:srgbClr val="000000"/>
                  </a:solidFill>
                  <a:latin typeface="Open Sans"/>
                  <a:ea typeface="Open Sans"/>
                  <a:cs typeface="Open Sans"/>
                  <a:sym typeface="Open Sans"/>
                </a:rPr>
                <a:t>:</a:t>
              </a:r>
              <a:endParaRPr dirty="0">
                <a:latin typeface="Open Sans"/>
                <a:ea typeface="Open Sans"/>
                <a:cs typeface="Open Sans"/>
                <a:sym typeface="Open Sans"/>
              </a:endParaRPr>
            </a:p>
          </p:txBody>
        </p:sp>
        <p:grpSp>
          <p:nvGrpSpPr>
            <p:cNvPr id="626" name="Google Shape;626;p16"/>
            <p:cNvGrpSpPr/>
            <p:nvPr/>
          </p:nvGrpSpPr>
          <p:grpSpPr>
            <a:xfrm>
              <a:off x="281655" y="127444"/>
              <a:ext cx="596012" cy="596012"/>
              <a:chOff x="0" y="0"/>
              <a:chExt cx="812800" cy="812800"/>
            </a:xfrm>
          </p:grpSpPr>
          <p:sp>
            <p:nvSpPr>
              <p:cNvPr id="627" name="Google Shape;627;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B89D40"/>
              </a:solidFill>
              <a:ln>
                <a:noFill/>
              </a:ln>
            </p:spPr>
          </p:sp>
          <p:sp>
            <p:nvSpPr>
              <p:cNvPr id="628" name="Google Shape;628;p1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Rectangle 3"/>
          <p:cNvSpPr/>
          <p:nvPr/>
        </p:nvSpPr>
        <p:spPr>
          <a:xfrm>
            <a:off x="608923" y="2620652"/>
            <a:ext cx="17132322" cy="3890489"/>
          </a:xfrm>
          <a:prstGeom prst="rect">
            <a:avLst/>
          </a:prstGeom>
        </p:spPr>
        <p:txBody>
          <a:bodyPr wrap="square">
            <a:spAutoFit/>
          </a:bodyPr>
          <a:lstStyle/>
          <a:p>
            <a:pPr marL="457200" lvl="0" indent="-4572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Giao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diện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thiện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dễ</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sử</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dụng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cả</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người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không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rành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công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nghệ</a:t>
            </a:r>
            <a:r>
              <a:rPr lang="en-US" altLang="en-US" sz="2800" dirty="0">
                <a:solidFill>
                  <a:schemeClr val="tx1"/>
                </a:solidFill>
                <a:latin typeface="Arial" panose="020B0604020202020204" pitchFamily="34" charset="0"/>
              </a:rPr>
              <a:t>.</a:t>
            </a:r>
          </a:p>
          <a:p>
            <a:pPr marL="457200" lvl="0" indent="-4572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Hoạt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động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ổn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định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xử</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nhanh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đáp</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ứng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tốt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lượng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lớn</a:t>
            </a:r>
            <a:r>
              <a:rPr lang="en-US" altLang="en-US" sz="2800" dirty="0">
                <a:solidFill>
                  <a:schemeClr val="tx1"/>
                </a:solidFill>
                <a:latin typeface="Arial" panose="020B0604020202020204" pitchFamily="34" charset="0"/>
              </a:rPr>
              <a:t>.</a:t>
            </a:r>
          </a:p>
          <a:p>
            <a:pPr marL="457200" lvl="0" indent="-4572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Đảm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bảo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tính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bảo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mật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phân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quyền</a:t>
            </a:r>
            <a:r>
              <a:rPr lang="en-US" altLang="en-US" sz="2800" dirty="0">
                <a:solidFill>
                  <a:schemeClr val="tx1"/>
                </a:solidFill>
                <a:latin typeface="Arial" panose="020B0604020202020204" pitchFamily="34" charset="0"/>
              </a:rPr>
              <a:t> chi </a:t>
            </a:r>
            <a:r>
              <a:rPr lang="en-US" altLang="en-US" sz="2800" dirty="0" err="1">
                <a:solidFill>
                  <a:schemeClr val="tx1"/>
                </a:solidFill>
                <a:latin typeface="Arial" panose="020B0604020202020204" pitchFamily="34" charset="0"/>
              </a:rPr>
              <a:t>tiết</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từng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vai</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trò</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sĩ</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lễ</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tân</a:t>
            </a:r>
            <a:r>
              <a:rPr lang="en-US" altLang="en-US" sz="2800" dirty="0">
                <a:solidFill>
                  <a:schemeClr val="tx1"/>
                </a:solidFill>
                <a:latin typeface="Arial" panose="020B0604020202020204" pitchFamily="34" charset="0"/>
              </a:rPr>
              <a:t>.</a:t>
            </a:r>
          </a:p>
          <a:p>
            <a:pPr marL="457200" lvl="0" indent="-4572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Hệ</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thống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có</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khả</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năng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mở</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rộng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dễ</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dàng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bảo</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trì</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và</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nâng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cấp</a:t>
            </a:r>
            <a:r>
              <a:rPr lang="en-US" altLang="en-US" sz="2800" dirty="0">
                <a:solidFill>
                  <a:schemeClr val="tx1"/>
                </a:solidFill>
                <a:latin typeface="Arial" panose="020B0604020202020204" pitchFamily="34" charset="0"/>
              </a:rPr>
              <a:t>.</a:t>
            </a:r>
          </a:p>
          <a:p>
            <a:pPr marL="457200" lvl="0" indent="-457200" eaLnBrk="0" fontAlgn="base" hangingPunct="0">
              <a:lnSpc>
                <a:spcPct val="150000"/>
              </a:lnSpc>
              <a:spcBef>
                <a:spcPct val="0"/>
              </a:spcBef>
              <a:spcAft>
                <a:spcPct val="0"/>
              </a:spcAft>
              <a:buClrTx/>
              <a:buFont typeface="Arial" panose="020B0604020202020204" pitchFamily="34" charset="0"/>
              <a:buChar char="•"/>
            </a:pPr>
            <a:r>
              <a:rPr lang="en-US" altLang="en-US" sz="2800" dirty="0" err="1">
                <a:solidFill>
                  <a:schemeClr val="tx1"/>
                </a:solidFill>
                <a:latin typeface="Arial" panose="020B0604020202020204" pitchFamily="34" charset="0"/>
              </a:rPr>
              <a:t>Tích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hợp</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các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chức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năng</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như</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nhân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lịch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hẹn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hồ</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sơ</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khám</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bệnh</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quản</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lý</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thuốc</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hóa</a:t>
            </a:r>
            <a:r>
              <a:rPr lang="en-US" altLang="en-US" sz="2800" dirty="0">
                <a:solidFill>
                  <a:schemeClr val="tx1"/>
                </a:solidFill>
                <a:latin typeface="Arial" panose="020B0604020202020204" pitchFamily="34" charset="0"/>
              </a:rPr>
              <a:t> </a:t>
            </a:r>
            <a:r>
              <a:rPr lang="en-US" altLang="en-US" sz="2800" dirty="0" err="1">
                <a:solidFill>
                  <a:schemeClr val="tx1"/>
                </a:solidFill>
                <a:latin typeface="Arial" panose="020B0604020202020204" pitchFamily="34" charset="0"/>
              </a:rPr>
              <a:t>đơn</a:t>
            </a:r>
            <a:r>
              <a:rPr lang="en-US" altLang="en-US" sz="2800" dirty="0">
                <a:solidFill>
                  <a:schemeClr val="tx1"/>
                </a:solidFill>
                <a:latin typeface="Arial" panose="020B0604020202020204" pitchFamily="34" charset="0"/>
              </a:rPr>
              <a:t>.</a:t>
            </a:r>
          </a:p>
        </p:txBody>
      </p:sp>
    </p:spTree>
    <p:extLst>
      <p:ext uri="{BB962C8B-B14F-4D97-AF65-F5344CB8AC3E}">
        <p14:creationId xmlns:p14="http://schemas.microsoft.com/office/powerpoint/2010/main" val="377031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grpSp>
        <p:nvGrpSpPr>
          <p:cNvPr id="1834" name="Google Shape;1834;p37"/>
          <p:cNvGrpSpPr/>
          <p:nvPr/>
        </p:nvGrpSpPr>
        <p:grpSpPr>
          <a:xfrm>
            <a:off x="732343" y="731181"/>
            <a:ext cx="17200816" cy="8764826"/>
            <a:chOff x="0" y="0"/>
            <a:chExt cx="2003407" cy="2308432"/>
          </a:xfrm>
        </p:grpSpPr>
        <p:sp>
          <p:nvSpPr>
            <p:cNvPr id="1835" name="Google Shape;1835;p37"/>
            <p:cNvSpPr/>
            <p:nvPr/>
          </p:nvSpPr>
          <p:spPr>
            <a:xfrm>
              <a:off x="0" y="0"/>
              <a:ext cx="2003407" cy="2308432"/>
            </a:xfrm>
            <a:custGeom>
              <a:avLst/>
              <a:gdLst/>
              <a:ahLst/>
              <a:cxnLst/>
              <a:rect l="l" t="t" r="r" b="b"/>
              <a:pathLst>
                <a:path w="2003407" h="2308432" extrusionOk="0">
                  <a:moveTo>
                    <a:pt x="0" y="0"/>
                  </a:moveTo>
                  <a:lnTo>
                    <a:pt x="2003407" y="0"/>
                  </a:lnTo>
                  <a:lnTo>
                    <a:pt x="2003407" y="2308432"/>
                  </a:lnTo>
                  <a:lnTo>
                    <a:pt x="0" y="2308432"/>
                  </a:lnTo>
                  <a:close/>
                </a:path>
              </a:pathLst>
            </a:custGeom>
            <a:solidFill>
              <a:srgbClr val="000000">
                <a:alpha val="0"/>
              </a:srgbClr>
            </a:solidFill>
            <a:ln w="57150" cap="flat" cmpd="sng">
              <a:solidFill>
                <a:srgbClr val="B89D40"/>
              </a:solidFill>
              <a:prstDash val="solid"/>
              <a:round/>
              <a:headEnd type="none" w="sm" len="sm"/>
              <a:tailEnd type="none" w="sm" len="sm"/>
            </a:ln>
          </p:spPr>
        </p:sp>
        <p:sp>
          <p:nvSpPr>
            <p:cNvPr id="1836" name="Google Shape;1836;p37"/>
            <p:cNvSpPr txBox="1"/>
            <p:nvPr/>
          </p:nvSpPr>
          <p:spPr>
            <a:xfrm>
              <a:off x="0" y="0"/>
              <a:ext cx="803276" cy="440053"/>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837" name="Google Shape;1837;p37"/>
          <p:cNvSpPr txBox="1"/>
          <p:nvPr/>
        </p:nvSpPr>
        <p:spPr>
          <a:xfrm>
            <a:off x="1162050" y="1019175"/>
            <a:ext cx="16075072" cy="1231106"/>
          </a:xfrm>
          <a:prstGeom prst="rect">
            <a:avLst/>
          </a:prstGeom>
          <a:noFill/>
          <a:ln>
            <a:noFill/>
          </a:ln>
        </p:spPr>
        <p:txBody>
          <a:bodyPr spcFirstLastPara="1" wrap="square" lIns="0" tIns="0" rIns="0" bIns="0" anchor="t" anchorCtr="0">
            <a:spAutoFit/>
          </a:bodyPr>
          <a:lstStyle/>
          <a:p>
            <a:pPr lvl="0"/>
            <a:r>
              <a:rPr lang="en-US" sz="8000" dirty="0">
                <a:latin typeface="Times New Roman" panose="02020603050405020304" pitchFamily="18" charset="0"/>
              </a:rPr>
              <a:t>B</a:t>
            </a:r>
            <a:r>
              <a:rPr lang="en-US" sz="8000" dirty="0" smtClean="0">
                <a:latin typeface="Times New Roman" panose="02020603050405020304" pitchFamily="18" charset="0"/>
              </a:rPr>
              <a:t>.</a:t>
            </a:r>
            <a:r>
              <a:rPr lang="en-US" sz="8000" dirty="0">
                <a:latin typeface="Times New Roman" panose="02020603050405020304" pitchFamily="18" charset="0"/>
              </a:rPr>
              <a:t> </a:t>
            </a:r>
            <a:r>
              <a:rPr lang="en-US" sz="8000" dirty="0" err="1">
                <a:latin typeface="Times New Roman" panose="02020603050405020304" pitchFamily="18" charset="0"/>
              </a:rPr>
              <a:t>Phân</a:t>
            </a:r>
            <a:r>
              <a:rPr lang="en-US" sz="8000" dirty="0">
                <a:latin typeface="Times New Roman" panose="02020603050405020304" pitchFamily="18" charset="0"/>
              </a:rPr>
              <a:t> </a:t>
            </a:r>
            <a:r>
              <a:rPr lang="en-US" sz="8000" dirty="0" err="1">
                <a:latin typeface="Times New Roman" panose="02020603050405020304" pitchFamily="18" charset="0"/>
              </a:rPr>
              <a:t>tích</a:t>
            </a:r>
            <a:r>
              <a:rPr lang="en-US" sz="8000" dirty="0">
                <a:latin typeface="Times New Roman" panose="02020603050405020304" pitchFamily="18" charset="0"/>
              </a:rPr>
              <a:t> </a:t>
            </a:r>
            <a:r>
              <a:rPr lang="en-US" sz="8000" dirty="0" err="1">
                <a:latin typeface="Times New Roman" panose="02020603050405020304" pitchFamily="18" charset="0"/>
              </a:rPr>
              <a:t>và</a:t>
            </a:r>
            <a:r>
              <a:rPr lang="en-US" sz="8000" dirty="0">
                <a:latin typeface="Times New Roman" panose="02020603050405020304" pitchFamily="18" charset="0"/>
              </a:rPr>
              <a:t> </a:t>
            </a:r>
            <a:r>
              <a:rPr lang="en-US" sz="8000" dirty="0" err="1">
                <a:latin typeface="Times New Roman" panose="02020603050405020304" pitchFamily="18" charset="0"/>
              </a:rPr>
              <a:t>thiết</a:t>
            </a:r>
            <a:r>
              <a:rPr lang="en-US" sz="8000" dirty="0">
                <a:latin typeface="Times New Roman" panose="02020603050405020304" pitchFamily="18" charset="0"/>
              </a:rPr>
              <a:t> </a:t>
            </a:r>
            <a:r>
              <a:rPr lang="en-US" sz="8000" dirty="0" err="1">
                <a:latin typeface="Times New Roman" panose="02020603050405020304" pitchFamily="18" charset="0"/>
              </a:rPr>
              <a:t>kế</a:t>
            </a:r>
            <a:r>
              <a:rPr lang="en-US" sz="8000" dirty="0">
                <a:latin typeface="Times New Roman" panose="02020603050405020304" pitchFamily="18" charset="0"/>
              </a:rPr>
              <a:t> </a:t>
            </a:r>
            <a:r>
              <a:rPr lang="en-US" sz="8000" dirty="0" err="1">
                <a:latin typeface="Times New Roman" panose="02020603050405020304" pitchFamily="18" charset="0"/>
              </a:rPr>
              <a:t>hệ</a:t>
            </a:r>
            <a:r>
              <a:rPr lang="en-US" sz="8000" dirty="0">
                <a:latin typeface="Times New Roman" panose="02020603050405020304" pitchFamily="18" charset="0"/>
              </a:rPr>
              <a:t> </a:t>
            </a:r>
            <a:r>
              <a:rPr lang="en-US" sz="8000" dirty="0" err="1">
                <a:latin typeface="Times New Roman" panose="02020603050405020304" pitchFamily="18" charset="0"/>
              </a:rPr>
              <a:t>thống</a:t>
            </a:r>
            <a:endParaRPr dirty="0"/>
          </a:p>
        </p:txBody>
      </p:sp>
      <p:sp>
        <p:nvSpPr>
          <p:cNvPr id="4" name="TextBox 3"/>
          <p:cNvSpPr txBox="1"/>
          <p:nvPr/>
        </p:nvSpPr>
        <p:spPr>
          <a:xfrm>
            <a:off x="1992572" y="2677745"/>
            <a:ext cx="15735870" cy="3970318"/>
          </a:xfrm>
          <a:prstGeom prst="rect">
            <a:avLst/>
          </a:prstGeom>
          <a:noFill/>
        </p:spPr>
        <p:txBody>
          <a:bodyPr wrap="square" rtlCol="0">
            <a:spAutoFit/>
          </a:bodyPr>
          <a:lstStyle/>
          <a:p>
            <a:pPr fontAlgn="base">
              <a:lnSpc>
                <a:spcPct val="150000"/>
              </a:lnSpc>
              <a:buFont typeface="+mj-lt"/>
              <a:buAutoNum type="arabicPeriod"/>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Biểu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đồ</a:t>
            </a:r>
            <a:r>
              <a:rPr lang="en-US" sz="3600" dirty="0" smtClean="0">
                <a:latin typeface="Times New Roman" panose="02020603050405020304" pitchFamily="18" charset="0"/>
                <a:cs typeface="Times New Roman" panose="02020603050405020304" pitchFamily="18" charset="0"/>
              </a:rPr>
              <a:t> ca </a:t>
            </a:r>
            <a:r>
              <a:rPr lang="en-US" sz="3600" dirty="0" err="1" smtClean="0">
                <a:latin typeface="Times New Roman" panose="02020603050405020304" pitchFamily="18" charset="0"/>
                <a:cs typeface="Times New Roman" panose="02020603050405020304" pitchFamily="18" charset="0"/>
              </a:rPr>
              <a:t>sử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dụng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tổng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quan</a:t>
            </a:r>
            <a:r>
              <a:rPr lang="en-US" sz="3600" dirty="0">
                <a:latin typeface="Times New Roman" panose="02020603050405020304" pitchFamily="18" charset="0"/>
                <a:cs typeface="Times New Roman" panose="02020603050405020304" pitchFamily="18" charset="0"/>
              </a:rPr>
              <a:t> ​</a:t>
            </a:r>
          </a:p>
          <a:p>
            <a:pPr fontAlgn="base">
              <a:lnSpc>
                <a:spcPct val="150000"/>
              </a:lnSpc>
              <a:buFont typeface="+mj-lt"/>
              <a:buAutoNum type="arabicPeriod"/>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đồ</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quan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hệ</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thể</a:t>
            </a:r>
            <a:r>
              <a:rPr lang="en-US" sz="3600" dirty="0" smtClean="0">
                <a:latin typeface="Times New Roman" panose="02020603050405020304" pitchFamily="18" charset="0"/>
                <a:cs typeface="Times New Roman" panose="02020603050405020304" pitchFamily="18" charset="0"/>
              </a:rPr>
              <a:t>​ (ERD)</a:t>
            </a:r>
          </a:p>
          <a:p>
            <a:pPr fontAlgn="base">
              <a:lnSpc>
                <a:spcPct val="150000"/>
              </a:lnSpc>
              <a:buFont typeface="+mj-lt"/>
              <a:buAutoNum type="arabicPeriod"/>
            </a:pPr>
            <a:r>
              <a:rPr lang="en-US" sz="3600" dirty="0" smtClean="0">
                <a:latin typeface="Times New Roman" panose="02020603050405020304" pitchFamily="18" charset="0"/>
                <a:cs typeface="Times New Roman" panose="02020603050405020304" pitchFamily="18" charset="0"/>
              </a:rPr>
              <a:t> Database</a:t>
            </a:r>
          </a:p>
          <a:p>
            <a:pPr fontAlgn="base">
              <a:lnSpc>
                <a:spcPct val="150000"/>
              </a:lnSpc>
            </a:pPr>
            <a:r>
              <a:rPr lang="en-US" sz="3600" dirty="0" smtClean="0">
                <a:solidFill>
                  <a:srgbClr val="081C36"/>
                </a:solidFill>
                <a:latin typeface="Times New Roman" panose="02020603050405020304" pitchFamily="18" charset="0"/>
                <a:cs typeface="Times New Roman" panose="02020603050405020304" pitchFamily="18" charset="0"/>
              </a:rPr>
              <a:t>4. </a:t>
            </a:r>
            <a:r>
              <a:rPr lang="en-US" sz="3600" dirty="0" err="1" smtClean="0">
                <a:solidFill>
                  <a:srgbClr val="081C36"/>
                </a:solidFill>
                <a:latin typeface="Times New Roman" panose="02020603050405020304" pitchFamily="18" charset="0"/>
                <a:cs typeface="Times New Roman" panose="02020603050405020304" pitchFamily="18" charset="0"/>
              </a:rPr>
              <a:t>Các</a:t>
            </a:r>
            <a:r>
              <a:rPr lang="en-US" sz="3600" dirty="0" smtClean="0">
                <a:solidFill>
                  <a:srgbClr val="081C36"/>
                </a:solidFill>
                <a:latin typeface="Times New Roman" panose="02020603050405020304" pitchFamily="18" charset="0"/>
                <a:cs typeface="Times New Roman" panose="02020603050405020304" pitchFamily="18" charset="0"/>
              </a:rPr>
              <a:t> </a:t>
            </a:r>
            <a:r>
              <a:rPr lang="en-US" sz="3600" dirty="0" err="1" smtClean="0">
                <a:solidFill>
                  <a:srgbClr val="081C36"/>
                </a:solidFill>
                <a:latin typeface="Times New Roman" panose="02020603050405020304" pitchFamily="18" charset="0"/>
                <a:cs typeface="Times New Roman" panose="02020603050405020304" pitchFamily="18" charset="0"/>
              </a:rPr>
              <a:t>sơ</a:t>
            </a:r>
            <a:r>
              <a:rPr lang="en-US" sz="3600" dirty="0" smtClean="0">
                <a:solidFill>
                  <a:srgbClr val="081C36"/>
                </a:solidFill>
                <a:latin typeface="Times New Roman" panose="02020603050405020304" pitchFamily="18" charset="0"/>
                <a:cs typeface="Times New Roman" panose="02020603050405020304" pitchFamily="18" charset="0"/>
              </a:rPr>
              <a:t> </a:t>
            </a:r>
            <a:r>
              <a:rPr lang="en-US" sz="3600" dirty="0" err="1" smtClean="0">
                <a:solidFill>
                  <a:srgbClr val="081C36"/>
                </a:solidFill>
                <a:latin typeface="Times New Roman" panose="02020603050405020304" pitchFamily="18" charset="0"/>
                <a:cs typeface="Times New Roman" panose="02020603050405020304" pitchFamily="18" charset="0"/>
              </a:rPr>
              <a:t>đồ</a:t>
            </a:r>
            <a:r>
              <a:rPr lang="en-US" sz="3600" dirty="0" smtClean="0">
                <a:solidFill>
                  <a:srgbClr val="081C36"/>
                </a:solidFill>
                <a:latin typeface="Times New Roman" panose="02020603050405020304" pitchFamily="18" charset="0"/>
                <a:cs typeface="Times New Roman" panose="02020603050405020304" pitchFamily="18" charset="0"/>
              </a:rPr>
              <a:t> </a:t>
            </a:r>
            <a:r>
              <a:rPr lang="en-US" sz="3600" dirty="0" err="1" smtClean="0">
                <a:solidFill>
                  <a:srgbClr val="081C36"/>
                </a:solidFill>
                <a:latin typeface="Times New Roman" panose="02020603050405020304" pitchFamily="18" charset="0"/>
                <a:cs typeface="Times New Roman" panose="02020603050405020304" pitchFamily="18" charset="0"/>
              </a:rPr>
              <a:t>luồng</a:t>
            </a:r>
            <a:r>
              <a:rPr lang="en-US" sz="3600" dirty="0" smtClean="0">
                <a:solidFill>
                  <a:srgbClr val="081C36"/>
                </a:solidFill>
                <a:latin typeface="Times New Roman" panose="02020603050405020304" pitchFamily="18" charset="0"/>
                <a:cs typeface="Times New Roman" panose="02020603050405020304" pitchFamily="18" charset="0"/>
              </a:rPr>
              <a:t> </a:t>
            </a:r>
            <a:r>
              <a:rPr lang="en-US" sz="3600" dirty="0" err="1" smtClean="0">
                <a:solidFill>
                  <a:srgbClr val="081C36"/>
                </a:solidFill>
                <a:latin typeface="Times New Roman" panose="02020603050405020304" pitchFamily="18" charset="0"/>
                <a:cs typeface="Times New Roman" panose="02020603050405020304" pitchFamily="18" charset="0"/>
              </a:rPr>
              <a:t>dữ</a:t>
            </a:r>
            <a:r>
              <a:rPr lang="en-US" sz="3600" dirty="0" smtClean="0">
                <a:solidFill>
                  <a:srgbClr val="081C36"/>
                </a:solidFill>
                <a:latin typeface="Times New Roman" panose="02020603050405020304" pitchFamily="18" charset="0"/>
                <a:cs typeface="Times New Roman" panose="02020603050405020304" pitchFamily="18" charset="0"/>
              </a:rPr>
              <a:t> </a:t>
            </a:r>
            <a:r>
              <a:rPr lang="en-US" sz="3600" dirty="0" err="1" smtClean="0">
                <a:solidFill>
                  <a:srgbClr val="081C36"/>
                </a:solidFill>
                <a:latin typeface="Times New Roman" panose="02020603050405020304" pitchFamily="18" charset="0"/>
                <a:cs typeface="Times New Roman" panose="02020603050405020304" pitchFamily="18" charset="0"/>
              </a:rPr>
              <a:t>liệu</a:t>
            </a:r>
            <a:endParaRPr lang="vi-VN" sz="3600" dirty="0">
              <a:solidFill>
                <a:srgbClr val="081C36"/>
              </a:solidFill>
              <a:latin typeface="Times New Roman" panose="02020603050405020304" pitchFamily="18" charset="0"/>
              <a:cs typeface="Times New Roman" panose="02020603050405020304" pitchFamily="18" charset="0"/>
            </a:endParaRPr>
          </a:p>
          <a:p>
            <a:pPr fontAlgn="base"/>
            <a:endParaRPr lang="en-US" sz="3600" dirty="0">
              <a:solidFill>
                <a:srgbClr val="081C3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522"/>
        <p:cNvGrpSpPr/>
        <p:nvPr/>
      </p:nvGrpSpPr>
      <p:grpSpPr>
        <a:xfrm>
          <a:off x="0" y="0"/>
          <a:ext cx="0" cy="0"/>
          <a:chOff x="0" y="0"/>
          <a:chExt cx="0" cy="0"/>
        </a:xfrm>
      </p:grpSpPr>
      <p:grpSp>
        <p:nvGrpSpPr>
          <p:cNvPr id="523" name="Google Shape;523;p15"/>
          <p:cNvGrpSpPr/>
          <p:nvPr/>
        </p:nvGrpSpPr>
        <p:grpSpPr>
          <a:xfrm>
            <a:off x="-2780907" y="-3532336"/>
            <a:ext cx="6568145" cy="10644284"/>
            <a:chOff x="1" y="1"/>
            <a:chExt cx="8757526" cy="14192379"/>
          </a:xfrm>
        </p:grpSpPr>
        <p:grpSp>
          <p:nvGrpSpPr>
            <p:cNvPr id="524" name="Google Shape;524;p15"/>
            <p:cNvGrpSpPr/>
            <p:nvPr/>
          </p:nvGrpSpPr>
          <p:grpSpPr>
            <a:xfrm rot="-13330">
              <a:off x="27419" y="16820"/>
              <a:ext cx="8702690" cy="14158740"/>
              <a:chOff x="0" y="0"/>
              <a:chExt cx="660400" cy="1074430"/>
            </a:xfrm>
          </p:grpSpPr>
          <p:sp>
            <p:nvSpPr>
              <p:cNvPr id="525" name="Google Shape;525;p15"/>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7" name="Google Shape;527;p15"/>
            <p:cNvGrpSpPr/>
            <p:nvPr/>
          </p:nvGrpSpPr>
          <p:grpSpPr>
            <a:xfrm rot="-13330">
              <a:off x="610302" y="680075"/>
              <a:ext cx="7537530" cy="12832230"/>
              <a:chOff x="0" y="0"/>
              <a:chExt cx="660400" cy="1124295"/>
            </a:xfrm>
          </p:grpSpPr>
          <p:sp>
            <p:nvSpPr>
              <p:cNvPr id="528" name="Google Shape;528;p15"/>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15"/>
            <p:cNvGrpSpPr/>
            <p:nvPr/>
          </p:nvGrpSpPr>
          <p:grpSpPr>
            <a:xfrm rot="-13330">
              <a:off x="1299019" y="1564688"/>
              <a:ext cx="6236652" cy="11291604"/>
              <a:chOff x="0" y="0"/>
              <a:chExt cx="660400" cy="1195670"/>
            </a:xfrm>
          </p:grpSpPr>
          <p:sp>
            <p:nvSpPr>
              <p:cNvPr id="531" name="Google Shape;531;p15"/>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5"/>
            <p:cNvGrpSpPr/>
            <p:nvPr/>
          </p:nvGrpSpPr>
          <p:grpSpPr>
            <a:xfrm rot="-13330">
              <a:off x="2035240" y="2507086"/>
              <a:ext cx="4915848" cy="9763559"/>
              <a:chOff x="0" y="0"/>
              <a:chExt cx="660400" cy="1311646"/>
            </a:xfrm>
          </p:grpSpPr>
          <p:sp>
            <p:nvSpPr>
              <p:cNvPr id="534" name="Google Shape;534;p15"/>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5"/>
            <p:cNvGrpSpPr/>
            <p:nvPr/>
          </p:nvGrpSpPr>
          <p:grpSpPr>
            <a:xfrm rot="-13330">
              <a:off x="2564821" y="3134257"/>
              <a:ext cx="3805887" cy="8513792"/>
              <a:chOff x="0" y="0"/>
              <a:chExt cx="660400" cy="1477319"/>
            </a:xfrm>
          </p:grpSpPr>
          <p:sp>
            <p:nvSpPr>
              <p:cNvPr id="537" name="Google Shape;537;p15"/>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5"/>
            <p:cNvGrpSpPr/>
            <p:nvPr/>
          </p:nvGrpSpPr>
          <p:grpSpPr>
            <a:xfrm rot="-13330">
              <a:off x="2957491" y="3701897"/>
              <a:ext cx="2842534" cy="7318907"/>
              <a:chOff x="0" y="0"/>
              <a:chExt cx="660400" cy="1700386"/>
            </a:xfrm>
          </p:grpSpPr>
          <p:sp>
            <p:nvSpPr>
              <p:cNvPr id="540" name="Google Shape;540;p15"/>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2" name="Google Shape;542;p15"/>
          <p:cNvGrpSpPr/>
          <p:nvPr/>
        </p:nvGrpSpPr>
        <p:grpSpPr>
          <a:xfrm>
            <a:off x="15024491" y="6196130"/>
            <a:ext cx="6527018" cy="10619055"/>
            <a:chOff x="0" y="0"/>
            <a:chExt cx="8702690" cy="14158740"/>
          </a:xfrm>
        </p:grpSpPr>
        <p:grpSp>
          <p:nvGrpSpPr>
            <p:cNvPr id="543" name="Google Shape;543;p15"/>
            <p:cNvGrpSpPr/>
            <p:nvPr/>
          </p:nvGrpSpPr>
          <p:grpSpPr>
            <a:xfrm rot="10800000">
              <a:off x="0" y="0"/>
              <a:ext cx="8702690" cy="14158740"/>
              <a:chOff x="0" y="0"/>
              <a:chExt cx="660400" cy="1074430"/>
            </a:xfrm>
          </p:grpSpPr>
          <p:sp>
            <p:nvSpPr>
              <p:cNvPr id="544" name="Google Shape;544;p15"/>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5"/>
            <p:cNvGrpSpPr/>
            <p:nvPr/>
          </p:nvGrpSpPr>
          <p:grpSpPr>
            <a:xfrm rot="10800000">
              <a:off x="646080" y="688655"/>
              <a:ext cx="7537530" cy="12832230"/>
              <a:chOff x="0" y="0"/>
              <a:chExt cx="660400" cy="1124295"/>
            </a:xfrm>
          </p:grpSpPr>
          <p:sp>
            <p:nvSpPr>
              <p:cNvPr id="547" name="Google Shape;547;p15"/>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5"/>
            <p:cNvGrpSpPr/>
            <p:nvPr/>
          </p:nvGrpSpPr>
          <p:grpSpPr>
            <a:xfrm rot="10800000">
              <a:off x="1271119" y="1387811"/>
              <a:ext cx="6236652" cy="11291604"/>
              <a:chOff x="0" y="0"/>
              <a:chExt cx="660400" cy="1195670"/>
            </a:xfrm>
          </p:grpSpPr>
          <p:sp>
            <p:nvSpPr>
              <p:cNvPr id="550" name="Google Shape;550;p15"/>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2" name="Google Shape;552;p15"/>
            <p:cNvGrpSpPr/>
            <p:nvPr/>
          </p:nvGrpSpPr>
          <p:grpSpPr>
            <a:xfrm rot="10800000">
              <a:off x="1893421" y="2184891"/>
              <a:ext cx="4915848" cy="9763559"/>
              <a:chOff x="0" y="0"/>
              <a:chExt cx="660400" cy="1311646"/>
            </a:xfrm>
          </p:grpSpPr>
          <p:sp>
            <p:nvSpPr>
              <p:cNvPr id="553" name="Google Shape;553;p15"/>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5" name="Google Shape;555;p15"/>
            <p:cNvGrpSpPr/>
            <p:nvPr/>
          </p:nvGrpSpPr>
          <p:grpSpPr>
            <a:xfrm rot="10800000">
              <a:off x="2511902" y="2951507"/>
              <a:ext cx="3805887" cy="8513792"/>
              <a:chOff x="0" y="0"/>
              <a:chExt cx="660400" cy="1477319"/>
            </a:xfrm>
          </p:grpSpPr>
          <p:sp>
            <p:nvSpPr>
              <p:cNvPr id="556" name="Google Shape;556;p15"/>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15"/>
            <p:cNvGrpSpPr/>
            <p:nvPr/>
          </p:nvGrpSpPr>
          <p:grpSpPr>
            <a:xfrm rot="10800000">
              <a:off x="3144845" y="3652088"/>
              <a:ext cx="2842534" cy="7318907"/>
              <a:chOff x="0" y="0"/>
              <a:chExt cx="660400" cy="1700386"/>
            </a:xfrm>
          </p:grpSpPr>
          <p:sp>
            <p:nvSpPr>
              <p:cNvPr id="559" name="Google Shape;559;p15"/>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txBox="1"/>
              <p:nvPr/>
            </p:nvSpPr>
            <p:spPr>
              <a:xfrm>
                <a:off x="0" y="0"/>
                <a:ext cx="660400" cy="685800"/>
              </a:xfrm>
              <a:prstGeom prst="rect">
                <a:avLst/>
              </a:prstGeom>
              <a:noFill/>
              <a:ln>
                <a:noFill/>
              </a:ln>
            </p:spPr>
            <p:txBody>
              <a:bodyPr spcFirstLastPara="1" wrap="square" lIns="95725" tIns="95725" rIns="95725" bIns="95725" anchor="ctr" anchorCtr="0">
                <a:noAutofit/>
              </a:bodyPr>
              <a:lstStyle/>
              <a:p>
                <a:pPr marL="0" marR="0" lvl="0" indent="0" algn="ctr" rtl="0">
                  <a:lnSpc>
                    <a:spcPct val="18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61" name="Google Shape;561;p15"/>
          <p:cNvGrpSpPr/>
          <p:nvPr/>
        </p:nvGrpSpPr>
        <p:grpSpPr>
          <a:xfrm>
            <a:off x="528638" y="1139070"/>
            <a:ext cx="17073562" cy="8229600"/>
            <a:chOff x="0" y="0"/>
            <a:chExt cx="21640800" cy="10972800"/>
          </a:xfrm>
        </p:grpSpPr>
        <p:grpSp>
          <p:nvGrpSpPr>
            <p:cNvPr id="562" name="Google Shape;562;p15"/>
            <p:cNvGrpSpPr/>
            <p:nvPr/>
          </p:nvGrpSpPr>
          <p:grpSpPr>
            <a:xfrm>
              <a:off x="0" y="0"/>
              <a:ext cx="21640800" cy="10972800"/>
              <a:chOff x="0" y="0"/>
              <a:chExt cx="4274726" cy="2167467"/>
            </a:xfrm>
          </p:grpSpPr>
          <p:sp>
            <p:nvSpPr>
              <p:cNvPr id="563" name="Google Shape;563;p15"/>
              <p:cNvSpPr/>
              <p:nvPr/>
            </p:nvSpPr>
            <p:spPr>
              <a:xfrm>
                <a:off x="0" y="0"/>
                <a:ext cx="4274726" cy="2167467"/>
              </a:xfrm>
              <a:custGeom>
                <a:avLst/>
                <a:gdLst/>
                <a:ahLst/>
                <a:cxnLst/>
                <a:rect l="l" t="t" r="r" b="b"/>
                <a:pathLst>
                  <a:path w="4274726" h="2167467" extrusionOk="0">
                    <a:moveTo>
                      <a:pt x="0" y="0"/>
                    </a:moveTo>
                    <a:lnTo>
                      <a:pt x="4274726" y="0"/>
                    </a:lnTo>
                    <a:lnTo>
                      <a:pt x="4274726" y="2167467"/>
                    </a:lnTo>
                    <a:lnTo>
                      <a:pt x="0" y="2167467"/>
                    </a:lnTo>
                    <a:close/>
                  </a:path>
                </a:pathLst>
              </a:custGeom>
              <a:solidFill>
                <a:srgbClr val="FFFFFF"/>
              </a:solidFill>
              <a:ln>
                <a:noFill/>
              </a:ln>
            </p:spPr>
          </p:sp>
          <p:sp>
            <p:nvSpPr>
              <p:cNvPr id="564" name="Google Shape;564;p1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7" name="Google Shape;567;p15"/>
            <p:cNvSpPr txBox="1"/>
            <p:nvPr/>
          </p:nvSpPr>
          <p:spPr>
            <a:xfrm>
              <a:off x="640752" y="716591"/>
              <a:ext cx="4114800" cy="4114799"/>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3" name="Google Shape;573;p15"/>
          <p:cNvSpPr txBox="1"/>
          <p:nvPr/>
        </p:nvSpPr>
        <p:spPr>
          <a:xfrm>
            <a:off x="8582193" y="10281943"/>
            <a:ext cx="10704218" cy="60016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dirty="0" smtClean="0">
                <a:solidFill>
                  <a:srgbClr val="000000"/>
                </a:solidFill>
                <a:latin typeface="Arial"/>
                <a:ea typeface="Arial"/>
                <a:cs typeface="Arial"/>
                <a:sym typeface="Arial"/>
              </a:rPr>
              <a:t>. </a:t>
            </a:r>
            <a:endParaRPr dirty="0"/>
          </a:p>
        </p:txBody>
      </p:sp>
      <p:sp>
        <p:nvSpPr>
          <p:cNvPr id="2" name="TextBox 1"/>
          <p:cNvSpPr txBox="1"/>
          <p:nvPr/>
        </p:nvSpPr>
        <p:spPr>
          <a:xfrm>
            <a:off x="1708869" y="1272363"/>
            <a:ext cx="10435506" cy="707886"/>
          </a:xfrm>
          <a:prstGeom prst="rect">
            <a:avLst/>
          </a:prstGeom>
          <a:noFill/>
        </p:spPr>
        <p:txBody>
          <a:bodyPr wrap="square" rtlCol="0">
            <a:spAutoFit/>
          </a:bodyPr>
          <a:lstStyle/>
          <a:p>
            <a:r>
              <a:rPr lang="en-US" sz="4000" dirty="0" smtClean="0"/>
              <a:t>1. </a:t>
            </a:r>
            <a:r>
              <a:rPr lang="en-US" sz="4000" dirty="0" err="1" smtClean="0"/>
              <a:t>Biểu</a:t>
            </a:r>
            <a:r>
              <a:rPr lang="en-US" sz="4000" dirty="0" smtClean="0"/>
              <a:t> </a:t>
            </a:r>
            <a:r>
              <a:rPr lang="en-US" sz="4000" dirty="0" err="1" smtClean="0"/>
              <a:t>đồ</a:t>
            </a:r>
            <a:r>
              <a:rPr lang="en-US" sz="4000" dirty="0" smtClean="0"/>
              <a:t> ca </a:t>
            </a:r>
            <a:r>
              <a:rPr lang="en-US" sz="4000" dirty="0" err="1" smtClean="0"/>
              <a:t>sử</a:t>
            </a:r>
            <a:r>
              <a:rPr lang="en-US" sz="4000" dirty="0" smtClean="0"/>
              <a:t> </a:t>
            </a:r>
            <a:r>
              <a:rPr lang="en-US" sz="4000" dirty="0" err="1" smtClean="0"/>
              <a:t>dụng</a:t>
            </a:r>
            <a:r>
              <a:rPr lang="en-US" sz="4000" dirty="0" smtClean="0"/>
              <a:t> </a:t>
            </a:r>
            <a:r>
              <a:rPr lang="en-US" sz="4000" dirty="0" err="1" smtClean="0"/>
              <a:t>tổng</a:t>
            </a:r>
            <a:r>
              <a:rPr lang="en-US" sz="4000" dirty="0" smtClean="0"/>
              <a:t> </a:t>
            </a:r>
            <a:r>
              <a:rPr lang="en-US" sz="4000" dirty="0" err="1" smtClean="0"/>
              <a:t>quan</a:t>
            </a:r>
            <a:endParaRPr lang="en-US" sz="4000" dirty="0"/>
          </a:p>
        </p:txBody>
      </p:sp>
      <p:pic>
        <p:nvPicPr>
          <p:cNvPr id="3" name="Picture 2"/>
          <p:cNvPicPr>
            <a:picLocks noChangeAspect="1"/>
          </p:cNvPicPr>
          <p:nvPr/>
        </p:nvPicPr>
        <p:blipFill>
          <a:blip r:embed="rId3"/>
          <a:stretch>
            <a:fillRect/>
          </a:stretch>
        </p:blipFill>
        <p:spPr>
          <a:xfrm>
            <a:off x="2009492" y="2156119"/>
            <a:ext cx="14898926" cy="638302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DBFF8"/>
        </a:solidFill>
        <a:effectLst/>
      </p:bgPr>
    </p:bg>
    <p:spTree>
      <p:nvGrpSpPr>
        <p:cNvPr id="1" name="Shape 479"/>
        <p:cNvGrpSpPr/>
        <p:nvPr/>
      </p:nvGrpSpPr>
      <p:grpSpPr>
        <a:xfrm>
          <a:off x="0" y="0"/>
          <a:ext cx="0" cy="0"/>
          <a:chOff x="0" y="0"/>
          <a:chExt cx="0" cy="0"/>
        </a:xfrm>
      </p:grpSpPr>
      <p:sp>
        <p:nvSpPr>
          <p:cNvPr id="480" name="Google Shape;480;p14"/>
          <p:cNvSpPr txBox="1"/>
          <p:nvPr/>
        </p:nvSpPr>
        <p:spPr>
          <a:xfrm>
            <a:off x="1172055" y="1016848"/>
            <a:ext cx="11367434"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0" i="0" u="none" strike="noStrike" cap="none" dirty="0" smtClean="0">
                <a:solidFill>
                  <a:srgbClr val="FFFFFF"/>
                </a:solidFill>
                <a:latin typeface="Alice"/>
                <a:ea typeface="Alice"/>
                <a:cs typeface="Alice"/>
                <a:sym typeface="Alice"/>
              </a:rPr>
              <a:t>2.Quan </a:t>
            </a:r>
            <a:r>
              <a:rPr lang="en-US" sz="9600" b="0" i="0" u="none" strike="noStrike" cap="none" dirty="0" err="1" smtClean="0">
                <a:solidFill>
                  <a:srgbClr val="FFFFFF"/>
                </a:solidFill>
                <a:latin typeface="Alice"/>
                <a:ea typeface="Alice"/>
                <a:cs typeface="Alice"/>
                <a:sym typeface="Alice"/>
              </a:rPr>
              <a:t>hệ</a:t>
            </a:r>
            <a:r>
              <a:rPr lang="en-US" sz="9600" b="0" i="0" u="none" strike="noStrike" cap="none" dirty="0" smtClean="0">
                <a:solidFill>
                  <a:srgbClr val="FFFFFF"/>
                </a:solidFill>
                <a:latin typeface="Alice"/>
                <a:ea typeface="Alice"/>
                <a:cs typeface="Alice"/>
                <a:sym typeface="Alice"/>
              </a:rPr>
              <a:t> </a:t>
            </a:r>
            <a:r>
              <a:rPr lang="en-US" sz="9600" b="0" i="0" u="none" strike="noStrike" cap="none" dirty="0" err="1" smtClean="0">
                <a:solidFill>
                  <a:srgbClr val="FFFFFF"/>
                </a:solidFill>
                <a:latin typeface="Alice"/>
                <a:ea typeface="Alice"/>
                <a:cs typeface="Alice"/>
                <a:sym typeface="Alice"/>
              </a:rPr>
              <a:t>thực</a:t>
            </a:r>
            <a:r>
              <a:rPr lang="en-US" sz="9600" b="0" i="0" u="none" strike="noStrike" cap="none" dirty="0" smtClean="0">
                <a:solidFill>
                  <a:srgbClr val="FFFFFF"/>
                </a:solidFill>
                <a:latin typeface="Alice"/>
                <a:ea typeface="Alice"/>
                <a:cs typeface="Alice"/>
                <a:sym typeface="Alice"/>
              </a:rPr>
              <a:t> </a:t>
            </a:r>
            <a:r>
              <a:rPr lang="en-US" sz="9600" b="0" i="0" u="none" strike="noStrike" cap="none" dirty="0" err="1" smtClean="0">
                <a:solidFill>
                  <a:srgbClr val="FFFFFF"/>
                </a:solidFill>
                <a:latin typeface="Alice"/>
                <a:ea typeface="Alice"/>
                <a:cs typeface="Alice"/>
                <a:sym typeface="Alice"/>
              </a:rPr>
              <a:t>thể</a:t>
            </a:r>
            <a:endParaRPr sz="1600" dirty="0"/>
          </a:p>
        </p:txBody>
      </p:sp>
      <p:grpSp>
        <p:nvGrpSpPr>
          <p:cNvPr id="481" name="Google Shape;481;p14"/>
          <p:cNvGrpSpPr/>
          <p:nvPr/>
        </p:nvGrpSpPr>
        <p:grpSpPr>
          <a:xfrm>
            <a:off x="0" y="2677101"/>
            <a:ext cx="18287996" cy="7609900"/>
            <a:chOff x="0" y="0"/>
            <a:chExt cx="4816592" cy="1632195"/>
          </a:xfrm>
        </p:grpSpPr>
        <p:sp>
          <p:nvSpPr>
            <p:cNvPr id="482" name="Google Shape;482;p14"/>
            <p:cNvSpPr/>
            <p:nvPr/>
          </p:nvSpPr>
          <p:spPr>
            <a:xfrm>
              <a:off x="0" y="0"/>
              <a:ext cx="4816592" cy="1632195"/>
            </a:xfrm>
            <a:custGeom>
              <a:avLst/>
              <a:gdLst/>
              <a:ahLst/>
              <a:cxnLst/>
              <a:rect l="l" t="t" r="r" b="b"/>
              <a:pathLst>
                <a:path w="4816592" h="1632195" extrusionOk="0">
                  <a:moveTo>
                    <a:pt x="0" y="0"/>
                  </a:moveTo>
                  <a:lnTo>
                    <a:pt x="4816592" y="0"/>
                  </a:lnTo>
                  <a:lnTo>
                    <a:pt x="4816592" y="1632195"/>
                  </a:lnTo>
                  <a:lnTo>
                    <a:pt x="0" y="1632195"/>
                  </a:lnTo>
                  <a:close/>
                </a:path>
              </a:pathLst>
            </a:custGeom>
            <a:solidFill>
              <a:srgbClr val="FFFFFF"/>
            </a:solidFill>
            <a:ln>
              <a:noFill/>
            </a:ln>
          </p:spPr>
        </p:sp>
        <p:sp>
          <p:nvSpPr>
            <p:cNvPr id="483" name="Google Shape;483;p14"/>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14"/>
          <p:cNvGrpSpPr/>
          <p:nvPr/>
        </p:nvGrpSpPr>
        <p:grpSpPr>
          <a:xfrm>
            <a:off x="15090154" y="-7197119"/>
            <a:ext cx="6395693" cy="10364811"/>
            <a:chOff x="1" y="0"/>
            <a:chExt cx="8527591" cy="13819748"/>
          </a:xfrm>
        </p:grpSpPr>
        <p:grpSp>
          <p:nvGrpSpPr>
            <p:cNvPr id="491" name="Google Shape;491;p14"/>
            <p:cNvGrpSpPr/>
            <p:nvPr/>
          </p:nvGrpSpPr>
          <p:grpSpPr>
            <a:xfrm rot="-13330">
              <a:off x="26699" y="16378"/>
              <a:ext cx="8474195" cy="13786993"/>
              <a:chOff x="0" y="0"/>
              <a:chExt cx="660400" cy="1074430"/>
            </a:xfrm>
          </p:grpSpPr>
          <p:sp>
            <p:nvSpPr>
              <p:cNvPr id="492" name="Google Shape;492;p14"/>
              <p:cNvSpPr/>
              <p:nvPr/>
            </p:nvSpPr>
            <p:spPr>
              <a:xfrm>
                <a:off x="0" y="0"/>
                <a:ext cx="660400" cy="1074430"/>
              </a:xfrm>
              <a:custGeom>
                <a:avLst/>
                <a:gdLst/>
                <a:ahLst/>
                <a:cxnLst/>
                <a:rect l="l" t="t" r="r" b="b"/>
                <a:pathLst>
                  <a:path w="660400" h="1074430" extrusionOk="0">
                    <a:moveTo>
                      <a:pt x="220252" y="1055361"/>
                    </a:moveTo>
                    <a:cubicBezTo>
                      <a:pt x="254109" y="1066875"/>
                      <a:pt x="292600" y="1074430"/>
                      <a:pt x="330378" y="1074430"/>
                    </a:cubicBezTo>
                    <a:cubicBezTo>
                      <a:pt x="368157" y="1074430"/>
                      <a:pt x="404509" y="1067953"/>
                      <a:pt x="438009" y="1056439"/>
                    </a:cubicBezTo>
                    <a:cubicBezTo>
                      <a:pt x="438723" y="1056080"/>
                      <a:pt x="439435" y="1056080"/>
                      <a:pt x="440148" y="1055720"/>
                    </a:cubicBezTo>
                    <a:cubicBezTo>
                      <a:pt x="565955" y="1009665"/>
                      <a:pt x="658618" y="888051"/>
                      <a:pt x="660400" y="740117"/>
                    </a:cubicBezTo>
                    <a:lnTo>
                      <a:pt x="660400" y="0"/>
                    </a:lnTo>
                    <a:lnTo>
                      <a:pt x="0" y="0"/>
                    </a:lnTo>
                    <a:lnTo>
                      <a:pt x="0" y="739567"/>
                    </a:lnTo>
                    <a:cubicBezTo>
                      <a:pt x="1782" y="888770"/>
                      <a:pt x="93019" y="1010385"/>
                      <a:pt x="220252" y="105536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4" name="Google Shape;494;p14"/>
            <p:cNvGrpSpPr/>
            <p:nvPr/>
          </p:nvGrpSpPr>
          <p:grpSpPr>
            <a:xfrm rot="-13330">
              <a:off x="593983" y="662219"/>
              <a:ext cx="7339627" cy="12495311"/>
              <a:chOff x="0" y="0"/>
              <a:chExt cx="660400" cy="1124295"/>
            </a:xfrm>
          </p:grpSpPr>
          <p:sp>
            <p:nvSpPr>
              <p:cNvPr id="495" name="Google Shape;495;p14"/>
              <p:cNvSpPr/>
              <p:nvPr/>
            </p:nvSpPr>
            <p:spPr>
              <a:xfrm>
                <a:off x="0" y="0"/>
                <a:ext cx="660400" cy="1124295"/>
              </a:xfrm>
              <a:custGeom>
                <a:avLst/>
                <a:gdLst/>
                <a:ahLst/>
                <a:cxnLst/>
                <a:rect l="l" t="t" r="r" b="b"/>
                <a:pathLst>
                  <a:path w="660400" h="1124295" extrusionOk="0">
                    <a:moveTo>
                      <a:pt x="220252" y="1105226"/>
                    </a:moveTo>
                    <a:cubicBezTo>
                      <a:pt x="254109" y="1116739"/>
                      <a:pt x="292600" y="1124295"/>
                      <a:pt x="330378" y="1124295"/>
                    </a:cubicBezTo>
                    <a:cubicBezTo>
                      <a:pt x="368157" y="1124295"/>
                      <a:pt x="404509" y="1117818"/>
                      <a:pt x="438009" y="1106304"/>
                    </a:cubicBezTo>
                    <a:cubicBezTo>
                      <a:pt x="438723" y="1105945"/>
                      <a:pt x="439435" y="1105945"/>
                      <a:pt x="440148" y="1105585"/>
                    </a:cubicBezTo>
                    <a:cubicBezTo>
                      <a:pt x="565955" y="1059530"/>
                      <a:pt x="658618" y="937916"/>
                      <a:pt x="660400" y="788874"/>
                    </a:cubicBezTo>
                    <a:lnTo>
                      <a:pt x="660400" y="0"/>
                    </a:lnTo>
                    <a:lnTo>
                      <a:pt x="0" y="0"/>
                    </a:lnTo>
                    <a:lnTo>
                      <a:pt x="0" y="788288"/>
                    </a:lnTo>
                    <a:cubicBezTo>
                      <a:pt x="1782" y="938635"/>
                      <a:pt x="93019" y="1060250"/>
                      <a:pt x="220252" y="1105226"/>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7" name="Google Shape;497;p14"/>
            <p:cNvGrpSpPr/>
            <p:nvPr/>
          </p:nvGrpSpPr>
          <p:grpSpPr>
            <a:xfrm rot="-13330">
              <a:off x="1227344" y="1412307"/>
              <a:ext cx="6072904" cy="10995136"/>
              <a:chOff x="0" y="0"/>
              <a:chExt cx="660400" cy="1195670"/>
            </a:xfrm>
          </p:grpSpPr>
          <p:sp>
            <p:nvSpPr>
              <p:cNvPr id="498" name="Google Shape;498;p14"/>
              <p:cNvSpPr/>
              <p:nvPr/>
            </p:nvSpPr>
            <p:spPr>
              <a:xfrm>
                <a:off x="0" y="0"/>
                <a:ext cx="660400" cy="1195670"/>
              </a:xfrm>
              <a:custGeom>
                <a:avLst/>
                <a:gdLst/>
                <a:ahLst/>
                <a:cxnLst/>
                <a:rect l="l" t="t" r="r" b="b"/>
                <a:pathLst>
                  <a:path w="660400" h="1195670" extrusionOk="0">
                    <a:moveTo>
                      <a:pt x="220252" y="1176601"/>
                    </a:moveTo>
                    <a:cubicBezTo>
                      <a:pt x="254109" y="1188114"/>
                      <a:pt x="292600" y="1195670"/>
                      <a:pt x="330378" y="1195670"/>
                    </a:cubicBezTo>
                    <a:cubicBezTo>
                      <a:pt x="368157" y="1195670"/>
                      <a:pt x="404509" y="1189193"/>
                      <a:pt x="438009" y="1177679"/>
                    </a:cubicBezTo>
                    <a:cubicBezTo>
                      <a:pt x="438723" y="1177320"/>
                      <a:pt x="439435" y="1177320"/>
                      <a:pt x="440148" y="1176960"/>
                    </a:cubicBezTo>
                    <a:cubicBezTo>
                      <a:pt x="565955" y="1130905"/>
                      <a:pt x="658618" y="1009291"/>
                      <a:pt x="660400" y="858663"/>
                    </a:cubicBezTo>
                    <a:lnTo>
                      <a:pt x="660400" y="0"/>
                    </a:lnTo>
                    <a:lnTo>
                      <a:pt x="0" y="0"/>
                    </a:lnTo>
                    <a:lnTo>
                      <a:pt x="0" y="858026"/>
                    </a:lnTo>
                    <a:cubicBezTo>
                      <a:pt x="1782" y="1010010"/>
                      <a:pt x="93019" y="1131625"/>
                      <a:pt x="220252" y="1176601"/>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0" name="Google Shape;500;p14"/>
            <p:cNvGrpSpPr/>
            <p:nvPr/>
          </p:nvGrpSpPr>
          <p:grpSpPr>
            <a:xfrm rot="-13330">
              <a:off x="1870407" y="2156270"/>
              <a:ext cx="4786779" cy="9507210"/>
              <a:chOff x="0" y="0"/>
              <a:chExt cx="660400" cy="1311646"/>
            </a:xfrm>
          </p:grpSpPr>
          <p:sp>
            <p:nvSpPr>
              <p:cNvPr id="501" name="Google Shape;501;p14"/>
              <p:cNvSpPr/>
              <p:nvPr/>
            </p:nvSpPr>
            <p:spPr>
              <a:xfrm>
                <a:off x="0" y="0"/>
                <a:ext cx="660400" cy="1311646"/>
              </a:xfrm>
              <a:custGeom>
                <a:avLst/>
                <a:gdLst/>
                <a:ahLst/>
                <a:cxnLst/>
                <a:rect l="l" t="t" r="r" b="b"/>
                <a:pathLst>
                  <a:path w="660400" h="1311646" extrusionOk="0">
                    <a:moveTo>
                      <a:pt x="220252" y="1292577"/>
                    </a:moveTo>
                    <a:cubicBezTo>
                      <a:pt x="254109" y="1304091"/>
                      <a:pt x="292600" y="1311646"/>
                      <a:pt x="330378" y="1311646"/>
                    </a:cubicBezTo>
                    <a:cubicBezTo>
                      <a:pt x="368157" y="1311646"/>
                      <a:pt x="404509" y="1305169"/>
                      <a:pt x="438009" y="1293656"/>
                    </a:cubicBezTo>
                    <a:cubicBezTo>
                      <a:pt x="438723" y="1293296"/>
                      <a:pt x="439435" y="1293296"/>
                      <a:pt x="440148" y="1292937"/>
                    </a:cubicBezTo>
                    <a:cubicBezTo>
                      <a:pt x="565955" y="1246881"/>
                      <a:pt x="658618" y="1125267"/>
                      <a:pt x="660400" y="972064"/>
                    </a:cubicBezTo>
                    <a:lnTo>
                      <a:pt x="660400" y="0"/>
                    </a:lnTo>
                    <a:lnTo>
                      <a:pt x="0" y="0"/>
                    </a:lnTo>
                    <a:lnTo>
                      <a:pt x="0" y="971342"/>
                    </a:lnTo>
                    <a:cubicBezTo>
                      <a:pt x="1782" y="1125986"/>
                      <a:pt x="93019" y="1247601"/>
                      <a:pt x="220252" y="129257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3" name="Google Shape;503;p14"/>
            <p:cNvGrpSpPr/>
            <p:nvPr/>
          </p:nvGrpSpPr>
          <p:grpSpPr>
            <a:xfrm rot="-13330">
              <a:off x="2410816" y="2764747"/>
              <a:ext cx="3705961" cy="8290256"/>
              <a:chOff x="0" y="0"/>
              <a:chExt cx="660400" cy="1477319"/>
            </a:xfrm>
          </p:grpSpPr>
          <p:sp>
            <p:nvSpPr>
              <p:cNvPr id="504" name="Google Shape;504;p14"/>
              <p:cNvSpPr/>
              <p:nvPr/>
            </p:nvSpPr>
            <p:spPr>
              <a:xfrm>
                <a:off x="0" y="0"/>
                <a:ext cx="660400" cy="1477319"/>
              </a:xfrm>
              <a:custGeom>
                <a:avLst/>
                <a:gdLst/>
                <a:ahLst/>
                <a:cxnLst/>
                <a:rect l="l" t="t" r="r" b="b"/>
                <a:pathLst>
                  <a:path w="660400" h="1477319" extrusionOk="0">
                    <a:moveTo>
                      <a:pt x="220252" y="1458250"/>
                    </a:moveTo>
                    <a:cubicBezTo>
                      <a:pt x="254109" y="1469763"/>
                      <a:pt x="292600" y="1477319"/>
                      <a:pt x="330378" y="1477319"/>
                    </a:cubicBezTo>
                    <a:cubicBezTo>
                      <a:pt x="368157" y="1477319"/>
                      <a:pt x="404509" y="1470842"/>
                      <a:pt x="438009" y="1459328"/>
                    </a:cubicBezTo>
                    <a:cubicBezTo>
                      <a:pt x="438723" y="1458968"/>
                      <a:pt x="439435" y="1458968"/>
                      <a:pt x="440148" y="1458609"/>
                    </a:cubicBezTo>
                    <a:cubicBezTo>
                      <a:pt x="565955" y="1412554"/>
                      <a:pt x="658618" y="1290940"/>
                      <a:pt x="660400" y="1134056"/>
                    </a:cubicBezTo>
                    <a:lnTo>
                      <a:pt x="660400" y="0"/>
                    </a:lnTo>
                    <a:lnTo>
                      <a:pt x="0" y="0"/>
                    </a:lnTo>
                    <a:lnTo>
                      <a:pt x="0" y="1133214"/>
                    </a:lnTo>
                    <a:cubicBezTo>
                      <a:pt x="1782" y="1291659"/>
                      <a:pt x="93019" y="1413274"/>
                      <a:pt x="220252" y="1458250"/>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4"/>
            <p:cNvGrpSpPr/>
            <p:nvPr/>
          </p:nvGrpSpPr>
          <p:grpSpPr>
            <a:xfrm rot="-13330">
              <a:off x="2879846" y="3346503"/>
              <a:ext cx="2767901" cy="7126744"/>
              <a:chOff x="0" y="0"/>
              <a:chExt cx="660400" cy="1700386"/>
            </a:xfrm>
          </p:grpSpPr>
          <p:sp>
            <p:nvSpPr>
              <p:cNvPr id="507" name="Google Shape;507;p14"/>
              <p:cNvSpPr/>
              <p:nvPr/>
            </p:nvSpPr>
            <p:spPr>
              <a:xfrm>
                <a:off x="0" y="0"/>
                <a:ext cx="660400" cy="1700386"/>
              </a:xfrm>
              <a:custGeom>
                <a:avLst/>
                <a:gdLst/>
                <a:ahLst/>
                <a:cxnLst/>
                <a:rect l="l" t="t" r="r" b="b"/>
                <a:pathLst>
                  <a:path w="660400" h="1700386" extrusionOk="0">
                    <a:moveTo>
                      <a:pt x="220252" y="1681317"/>
                    </a:moveTo>
                    <a:cubicBezTo>
                      <a:pt x="254109" y="1692831"/>
                      <a:pt x="292600" y="1700386"/>
                      <a:pt x="330378" y="1700386"/>
                    </a:cubicBezTo>
                    <a:cubicBezTo>
                      <a:pt x="368157" y="1700386"/>
                      <a:pt x="404509" y="1693909"/>
                      <a:pt x="438009" y="1682396"/>
                    </a:cubicBezTo>
                    <a:cubicBezTo>
                      <a:pt x="438723" y="1682036"/>
                      <a:pt x="439435" y="1682036"/>
                      <a:pt x="440148" y="1681677"/>
                    </a:cubicBezTo>
                    <a:cubicBezTo>
                      <a:pt x="565955" y="1635621"/>
                      <a:pt x="658618" y="1514007"/>
                      <a:pt x="660400" y="1352169"/>
                    </a:cubicBezTo>
                    <a:lnTo>
                      <a:pt x="660400" y="0"/>
                    </a:lnTo>
                    <a:lnTo>
                      <a:pt x="0" y="0"/>
                    </a:lnTo>
                    <a:lnTo>
                      <a:pt x="0" y="1351165"/>
                    </a:lnTo>
                    <a:cubicBezTo>
                      <a:pt x="1782" y="1514726"/>
                      <a:pt x="93019" y="1636342"/>
                      <a:pt x="220252" y="1681317"/>
                    </a:cubicBezTo>
                    <a:close/>
                  </a:path>
                </a:pathLst>
              </a:custGeom>
              <a:solidFill>
                <a:srgbClr val="000000">
                  <a:alpha val="0"/>
                </a:srgbClr>
              </a:solidFill>
              <a:ln w="571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txBox="1"/>
              <p:nvPr/>
            </p:nvSpPr>
            <p:spPr>
              <a:xfrm>
                <a:off x="0" y="0"/>
                <a:ext cx="660400" cy="685800"/>
              </a:xfrm>
              <a:prstGeom prst="rect">
                <a:avLst/>
              </a:prstGeom>
              <a:noFill/>
              <a:ln>
                <a:noFill/>
              </a:ln>
            </p:spPr>
            <p:txBody>
              <a:bodyPr spcFirstLastPara="1" wrap="square" lIns="93200" tIns="93200" rIns="93200" bIns="932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p:cNvPicPr>
            <a:picLocks noChangeAspect="1"/>
          </p:cNvPicPr>
          <p:nvPr/>
        </p:nvPicPr>
        <p:blipFill>
          <a:blip r:embed="rId3"/>
          <a:stretch>
            <a:fillRect/>
          </a:stretch>
        </p:blipFill>
        <p:spPr>
          <a:xfrm>
            <a:off x="5499924" y="2793051"/>
            <a:ext cx="8008685" cy="685373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ue and Gold Minimalistic Newsletter Presentation ">
  <a:themeElements>
    <a:clrScheme name="Office">
      <a:dk1>
        <a:srgbClr val="191919"/>
      </a:dk1>
      <a:lt1>
        <a:srgbClr val="FFFFFF"/>
      </a:lt1>
      <a:dk2>
        <a:srgbClr val="7DBFF8"/>
      </a:dk2>
      <a:lt2>
        <a:srgbClr val="EEECE1"/>
      </a:lt2>
      <a:accent1>
        <a:srgbClr val="7DBFF8"/>
      </a:accent1>
      <a:accent2>
        <a:srgbClr val="B89D40"/>
      </a:accent2>
      <a:accent3>
        <a:srgbClr val="666666"/>
      </a:accent3>
      <a:accent4>
        <a:srgbClr val="C0C0C0"/>
      </a:accent4>
      <a:accent5>
        <a:srgbClr val="EDECED"/>
      </a:accent5>
      <a:accent6>
        <a:srgbClr val="F4F4F4"/>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1178</Words>
  <Application>Microsoft Office PowerPoint</Application>
  <PresentationFormat>Custom</PresentationFormat>
  <Paragraphs>114</Paragraphs>
  <Slides>33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Arial</vt:lpstr>
      <vt:lpstr>Times New Roman</vt:lpstr>
      <vt:lpstr>Open Sans</vt:lpstr>
      <vt:lpstr>Alice</vt:lpstr>
      <vt:lpstr>Blue and Gold Minimalistic Newsletter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C. 1 số hình ảnh tổng quan về trang web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32</cp:revision>
  <dcterms:modified xsi:type="dcterms:W3CDTF">2025-07-04T13:00:24Z</dcterms:modified>
</cp:coreProperties>
</file>